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3" r:id="rId8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53" d="100"/>
          <a:sy n="53" d="100"/>
        </p:scale>
        <p:origin x="-1872" y="-264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67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132 Grupo"/>
          <p:cNvGrpSpPr/>
          <p:nvPr/>
        </p:nvGrpSpPr>
        <p:grpSpPr>
          <a:xfrm>
            <a:off x="614322" y="585758"/>
            <a:ext cx="11860296" cy="7858180"/>
            <a:chOff x="900074" y="728634"/>
            <a:chExt cx="11574544" cy="7858180"/>
          </a:xfrm>
        </p:grpSpPr>
        <p:sp>
          <p:nvSpPr>
            <p:cNvPr id="17" name="16 CuadroTexto"/>
            <p:cNvSpPr txBox="1"/>
            <p:nvPr/>
          </p:nvSpPr>
          <p:spPr>
            <a:xfrm rot="16200000">
              <a:off x="185201" y="7015672"/>
              <a:ext cx="235745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900" dirty="0" smtClean="0"/>
                <a:t>ZACK HOUSE. </a:t>
              </a:r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Los </a:t>
              </a:r>
              <a:r>
                <a:rPr lang="es-AR" sz="1900" dirty="0" err="1" smtClean="0"/>
                <a:t>Angeles</a:t>
              </a:r>
              <a:r>
                <a:rPr lang="es-AR" sz="1900" dirty="0" smtClean="0"/>
                <a:t>, USA</a:t>
              </a:r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Craig </a:t>
              </a:r>
              <a:r>
                <a:rPr lang="es-AR" sz="1900" dirty="0" err="1" smtClean="0"/>
                <a:t>Ellwood</a:t>
              </a:r>
              <a:r>
                <a:rPr lang="es-AR" sz="1900" dirty="0" smtClean="0"/>
                <a:t>. 1950</a:t>
              </a:r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1757330" y="1085824"/>
              <a:ext cx="10715700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CAMINIO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828768" y="728634"/>
              <a:ext cx="350046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1</a:t>
              </a:r>
              <a:endParaRPr lang="es-AR" sz="20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5400668" y="728634"/>
              <a:ext cx="528641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2</a:t>
              </a:r>
              <a:endParaRPr lang="es-AR" sz="2000" dirty="0"/>
            </a:p>
          </p:txBody>
        </p:sp>
        <p:sp>
          <p:nvSpPr>
            <p:cNvPr id="108" name="107 CuadroTexto"/>
            <p:cNvSpPr txBox="1"/>
            <p:nvPr/>
          </p:nvSpPr>
          <p:spPr>
            <a:xfrm>
              <a:off x="10615642" y="728634"/>
              <a:ext cx="1857388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3</a:t>
              </a:r>
              <a:endParaRPr lang="es-AR" sz="2000" dirty="0"/>
            </a:p>
          </p:txBody>
        </p:sp>
        <p:cxnSp>
          <p:nvCxnSpPr>
            <p:cNvPr id="111" name="110 Conector recto"/>
            <p:cNvCxnSpPr/>
            <p:nvPr/>
          </p:nvCxnSpPr>
          <p:spPr>
            <a:xfrm rot="5400000" flipH="1" flipV="1">
              <a:off x="1614454" y="871510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113 Conector recto"/>
            <p:cNvCxnSpPr/>
            <p:nvPr/>
          </p:nvCxnSpPr>
          <p:spPr>
            <a:xfrm rot="5400000" flipH="1" flipV="1">
              <a:off x="518714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114 Conector recto"/>
            <p:cNvCxnSpPr/>
            <p:nvPr/>
          </p:nvCxnSpPr>
          <p:spPr>
            <a:xfrm rot="5400000" flipH="1" flipV="1">
              <a:off x="1054499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 rot="5400000" flipH="1" flipV="1">
              <a:off x="1233094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900074" y="3871906"/>
              <a:ext cx="1157295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"/>
            <p:cNvCxnSpPr/>
            <p:nvPr/>
          </p:nvCxnSpPr>
          <p:spPr>
            <a:xfrm>
              <a:off x="900074" y="6229360"/>
              <a:ext cx="1157295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706619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793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8652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6512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4371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2231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185201" y="4653216"/>
              <a:ext cx="2357455" cy="794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CASA MIDDELBOE. 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Holte</a:t>
              </a:r>
              <a:r>
                <a:rPr lang="es-AR" sz="2000" dirty="0" smtClean="0"/>
                <a:t>, Dinamarca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Jorn</a:t>
              </a:r>
              <a:r>
                <a:rPr lang="es-AR" sz="2000" dirty="0" smtClean="0"/>
                <a:t> </a:t>
              </a:r>
              <a:r>
                <a:rPr lang="es-AR" sz="2000" dirty="0" err="1" smtClean="0"/>
                <a:t>Utzon</a:t>
              </a:r>
              <a:r>
                <a:rPr lang="es-AR" sz="2000" dirty="0" smtClean="0"/>
                <a:t>. 1948</a:t>
              </a:r>
            </a:p>
          </p:txBody>
        </p:sp>
        <p:sp>
          <p:nvSpPr>
            <p:cNvPr id="132" name="131 CuadroTexto"/>
            <p:cNvSpPr txBox="1"/>
            <p:nvPr/>
          </p:nvSpPr>
          <p:spPr>
            <a:xfrm rot="16200000">
              <a:off x="-100550" y="2024466"/>
              <a:ext cx="2928958" cy="76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CASA DE FIN DE SEMANA. </a:t>
              </a:r>
              <a:r>
                <a:rPr lang="es-AR" sz="2000" dirty="0" err="1" smtClean="0"/>
                <a:t>Gunma</a:t>
              </a:r>
              <a:r>
                <a:rPr lang="es-AR" sz="2000" dirty="0" smtClean="0"/>
                <a:t>, Japón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Ryue</a:t>
              </a:r>
              <a:r>
                <a:rPr lang="es-AR" sz="2000" dirty="0" smtClean="0"/>
                <a:t> </a:t>
              </a:r>
              <a:r>
                <a:rPr lang="es-AR" sz="2000" dirty="0" err="1" smtClean="0"/>
                <a:t>Nishizawa</a:t>
              </a:r>
              <a:r>
                <a:rPr lang="es-AR" sz="2000" dirty="0" smtClean="0"/>
                <a:t>. 1997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72 Grupo"/>
          <p:cNvGrpSpPr/>
          <p:nvPr/>
        </p:nvGrpSpPr>
        <p:grpSpPr>
          <a:xfrm>
            <a:off x="257132" y="4586286"/>
            <a:ext cx="12215898" cy="4143404"/>
            <a:chOff x="257132" y="371444"/>
            <a:chExt cx="12215898" cy="4143404"/>
          </a:xfrm>
        </p:grpSpPr>
        <p:pic>
          <p:nvPicPr>
            <p:cNvPr id="75" name="Picture 3"/>
            <p:cNvPicPr>
              <a:picLocks noChangeAspect="1" noChangeArrowheads="1"/>
            </p:cNvPicPr>
            <p:nvPr/>
          </p:nvPicPr>
          <p:blipFill>
            <a:blip r:embed="rId2"/>
            <a:srcRect l="9166" t="34433" r="46039" b="41257"/>
            <a:stretch>
              <a:fillRect/>
            </a:stretch>
          </p:blipFill>
          <p:spPr bwMode="auto">
            <a:xfrm>
              <a:off x="257132" y="371444"/>
              <a:ext cx="12215898" cy="4143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6" name="75 Rectángulo"/>
            <p:cNvSpPr/>
            <p:nvPr/>
          </p:nvSpPr>
          <p:spPr>
            <a:xfrm>
              <a:off x="257132" y="371444"/>
              <a:ext cx="12215898" cy="414340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- CASA </a:t>
                </a:r>
                <a:r>
                  <a:rPr lang="pt-BR" sz="1800" dirty="0" smtClean="0"/>
                  <a:t>MIDDELBOE</a:t>
                </a:r>
                <a:endParaRPr lang="pt-BR" sz="1800" dirty="0" smtClean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 /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70 Grupo"/>
          <p:cNvGrpSpPr/>
          <p:nvPr/>
        </p:nvGrpSpPr>
        <p:grpSpPr>
          <a:xfrm>
            <a:off x="257132" y="371444"/>
            <a:ext cx="12215898" cy="4143404"/>
            <a:chOff x="257132" y="371444"/>
            <a:chExt cx="12215898" cy="414340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 l="9166" t="34433" r="46039" b="41257"/>
            <a:stretch>
              <a:fillRect/>
            </a:stretch>
          </p:blipFill>
          <p:spPr bwMode="auto">
            <a:xfrm>
              <a:off x="257132" y="371444"/>
              <a:ext cx="12215898" cy="4143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257132" y="371444"/>
              <a:ext cx="12215898" cy="414340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328570" y="65719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PLANTA</a:t>
            </a:r>
            <a:endParaRPr lang="es-AR" dirty="0"/>
          </a:p>
        </p:txBody>
      </p:sp>
      <p:sp>
        <p:nvSpPr>
          <p:cNvPr id="50" name="49 CuadroTexto"/>
          <p:cNvSpPr txBox="1"/>
          <p:nvPr/>
        </p:nvSpPr>
        <p:spPr>
          <a:xfrm>
            <a:off x="2043082" y="1728766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ARQUITECTURA CON MODULACIÓN Y ESTRUCTURA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2043082" y="6015046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</a:t>
            </a:r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ESTRUCTURA</a:t>
            </a:r>
            <a:endParaRPr lang="es-AR" sz="18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82 Grupo"/>
          <p:cNvGrpSpPr/>
          <p:nvPr/>
        </p:nvGrpSpPr>
        <p:grpSpPr>
          <a:xfrm>
            <a:off x="1328702" y="300006"/>
            <a:ext cx="4929222" cy="4237246"/>
            <a:chOff x="400008" y="228568"/>
            <a:chExt cx="4929222" cy="4237246"/>
          </a:xfrm>
        </p:grpSpPr>
        <p:pic>
          <p:nvPicPr>
            <p:cNvPr id="81" name="Picture 2"/>
            <p:cNvPicPr>
              <a:picLocks noChangeAspect="1" noChangeArrowheads="1"/>
            </p:cNvPicPr>
            <p:nvPr/>
          </p:nvPicPr>
          <p:blipFill>
            <a:blip r:embed="rId2"/>
            <a:srcRect l="11684" t="34295" r="70046" b="40577"/>
            <a:stretch>
              <a:fillRect/>
            </a:stretch>
          </p:blipFill>
          <p:spPr bwMode="auto">
            <a:xfrm>
              <a:off x="400008" y="228568"/>
              <a:ext cx="4929222" cy="4237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2" name="81 Rectángulo"/>
            <p:cNvSpPr/>
            <p:nvPr/>
          </p:nvSpPr>
          <p:spPr>
            <a:xfrm>
              <a:off x="400008" y="228568"/>
              <a:ext cx="4929222" cy="423724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79" name="78 Grupo"/>
          <p:cNvGrpSpPr/>
          <p:nvPr/>
        </p:nvGrpSpPr>
        <p:grpSpPr>
          <a:xfrm>
            <a:off x="471446" y="4586286"/>
            <a:ext cx="12001585" cy="4237246"/>
            <a:chOff x="471446" y="4586286"/>
            <a:chExt cx="12001585" cy="4237246"/>
          </a:xfrm>
        </p:grpSpPr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"/>
            <a:srcRect l="35409" t="34295" r="20107" b="40577"/>
            <a:stretch>
              <a:fillRect/>
            </a:stretch>
          </p:blipFill>
          <p:spPr bwMode="auto">
            <a:xfrm>
              <a:off x="471446" y="4586286"/>
              <a:ext cx="12001584" cy="4237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6" name="75 Rectángulo"/>
            <p:cNvSpPr/>
            <p:nvPr/>
          </p:nvSpPr>
          <p:spPr>
            <a:xfrm>
              <a:off x="471447" y="4586286"/>
              <a:ext cx="12001584" cy="423724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77 Grupo"/>
          <p:cNvGrpSpPr/>
          <p:nvPr/>
        </p:nvGrpSpPr>
        <p:grpSpPr>
          <a:xfrm>
            <a:off x="184900" y="228568"/>
            <a:ext cx="12433388" cy="9234348"/>
            <a:chOff x="184900" y="228568"/>
            <a:chExt cx="12433388" cy="9234348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61788"/>
              <a:chOff x="184900" y="6300798"/>
              <a:chExt cx="12432594" cy="661788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590349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- CASA </a:t>
                </a:r>
                <a:r>
                  <a:rPr lang="pt-BR" sz="1800" dirty="0" smtClean="0"/>
                  <a:t>MIDDELBOE</a:t>
                </a:r>
              </a:p>
              <a:p>
                <a:endParaRPr lang="pt-BR" sz="1800" dirty="0" smtClean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 /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38 CuadroTexto"/>
          <p:cNvSpPr txBox="1"/>
          <p:nvPr/>
        </p:nvSpPr>
        <p:spPr>
          <a:xfrm>
            <a:off x="471446" y="514320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CORTE</a:t>
            </a:r>
            <a:endParaRPr lang="es-AR" dirty="0"/>
          </a:p>
        </p:txBody>
      </p:sp>
      <p:sp>
        <p:nvSpPr>
          <p:cNvPr id="43" name="42 CuadroTexto"/>
          <p:cNvSpPr txBox="1"/>
          <p:nvPr/>
        </p:nvSpPr>
        <p:spPr>
          <a:xfrm>
            <a:off x="8543940" y="514320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8" name="47 CuadroTexto"/>
          <p:cNvSpPr txBox="1"/>
          <p:nvPr/>
        </p:nvSpPr>
        <p:spPr>
          <a:xfrm>
            <a:off x="8615378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sp>
        <p:nvSpPr>
          <p:cNvPr id="78" name="77 CuadroTexto"/>
          <p:cNvSpPr txBox="1"/>
          <p:nvPr/>
        </p:nvSpPr>
        <p:spPr>
          <a:xfrm>
            <a:off x="542884" y="422909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CORTE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93 Grupo"/>
          <p:cNvGrpSpPr/>
          <p:nvPr/>
        </p:nvGrpSpPr>
        <p:grpSpPr>
          <a:xfrm>
            <a:off x="1400140" y="4657724"/>
            <a:ext cx="4929222" cy="4237246"/>
            <a:chOff x="400008" y="228568"/>
            <a:chExt cx="4929222" cy="4237246"/>
          </a:xfrm>
        </p:grpSpPr>
        <p:pic>
          <p:nvPicPr>
            <p:cNvPr id="95" name="Picture 2"/>
            <p:cNvPicPr>
              <a:picLocks noChangeAspect="1" noChangeArrowheads="1"/>
            </p:cNvPicPr>
            <p:nvPr/>
          </p:nvPicPr>
          <p:blipFill>
            <a:blip r:embed="rId2"/>
            <a:srcRect l="11684" t="34295" r="70046" b="40577"/>
            <a:stretch>
              <a:fillRect/>
            </a:stretch>
          </p:blipFill>
          <p:spPr bwMode="auto">
            <a:xfrm>
              <a:off x="400008" y="228568"/>
              <a:ext cx="4929222" cy="4237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6" name="95 Rectángulo"/>
            <p:cNvSpPr/>
            <p:nvPr/>
          </p:nvSpPr>
          <p:spPr>
            <a:xfrm>
              <a:off x="400008" y="228568"/>
              <a:ext cx="4929222" cy="423724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91" name="90 Grupo"/>
          <p:cNvGrpSpPr/>
          <p:nvPr/>
        </p:nvGrpSpPr>
        <p:grpSpPr>
          <a:xfrm>
            <a:off x="1328702" y="300006"/>
            <a:ext cx="4929222" cy="4237246"/>
            <a:chOff x="400008" y="228568"/>
            <a:chExt cx="4929222" cy="4237246"/>
          </a:xfrm>
        </p:grpSpPr>
        <p:pic>
          <p:nvPicPr>
            <p:cNvPr id="92" name="Picture 2"/>
            <p:cNvPicPr>
              <a:picLocks noChangeAspect="1" noChangeArrowheads="1"/>
            </p:cNvPicPr>
            <p:nvPr/>
          </p:nvPicPr>
          <p:blipFill>
            <a:blip r:embed="rId2"/>
            <a:srcRect l="11684" t="34295" r="70046" b="40577"/>
            <a:stretch>
              <a:fillRect/>
            </a:stretch>
          </p:blipFill>
          <p:spPr bwMode="auto">
            <a:xfrm>
              <a:off x="400008" y="228568"/>
              <a:ext cx="4929222" cy="4237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3" name="92 Rectángulo"/>
            <p:cNvSpPr/>
            <p:nvPr/>
          </p:nvSpPr>
          <p:spPr>
            <a:xfrm>
              <a:off x="400008" y="228568"/>
              <a:ext cx="4929222" cy="423724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4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</a:t>
                </a:r>
                <a:r>
                  <a:rPr lang="pt-BR" sz="1800" dirty="0" smtClean="0"/>
                  <a:t>– </a:t>
                </a:r>
                <a:r>
                  <a:rPr lang="pt-BR" sz="1800" dirty="0" smtClean="0"/>
                  <a:t>CASA </a:t>
                </a:r>
                <a:r>
                  <a:rPr lang="pt-BR" sz="1800" dirty="0" smtClean="0"/>
                  <a:t>MIDDELBOE</a:t>
                </a:r>
                <a:endParaRPr lang="pt-BR" sz="1800" dirty="0" smtClean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CAMINO DE CARGAS / ESFUERZOS / DEFORMACIONES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50 CuadroTexto"/>
          <p:cNvSpPr txBox="1"/>
          <p:nvPr/>
        </p:nvSpPr>
        <p:spPr>
          <a:xfrm>
            <a:off x="757198" y="371444"/>
            <a:ext cx="36433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CAMINIO DE CARGAS</a:t>
            </a:r>
            <a:endParaRPr lang="es-AR" dirty="0"/>
          </a:p>
        </p:txBody>
      </p:sp>
      <p:sp>
        <p:nvSpPr>
          <p:cNvPr id="56" name="55 CuadroTexto"/>
          <p:cNvSpPr txBox="1"/>
          <p:nvPr/>
        </p:nvSpPr>
        <p:spPr>
          <a:xfrm>
            <a:off x="828636" y="4443410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ESFUERZOS Y DEFORMACIONES</a:t>
            </a:r>
            <a:endParaRPr lang="es-AR" dirty="0"/>
          </a:p>
        </p:txBody>
      </p:sp>
      <p:sp>
        <p:nvSpPr>
          <p:cNvPr id="83" name="82 CuadroTexto"/>
          <p:cNvSpPr txBox="1"/>
          <p:nvPr/>
        </p:nvSpPr>
        <p:spPr>
          <a:xfrm>
            <a:off x="8543940" y="371444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84" name="83 CuadroTexto"/>
          <p:cNvSpPr txBox="1"/>
          <p:nvPr/>
        </p:nvSpPr>
        <p:spPr>
          <a:xfrm>
            <a:off x="8615378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57 Grupo"/>
          <p:cNvGrpSpPr/>
          <p:nvPr/>
        </p:nvGrpSpPr>
        <p:grpSpPr>
          <a:xfrm>
            <a:off x="1400140" y="5443542"/>
            <a:ext cx="5715040" cy="3214017"/>
            <a:chOff x="1400140" y="5443542"/>
            <a:chExt cx="5715040" cy="321401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LONGITUDIANL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5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14287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DE CUBIERTA , CORTE  LONGITUDINAL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55 Grupo"/>
          <p:cNvGrpSpPr/>
          <p:nvPr/>
        </p:nvGrpSpPr>
        <p:grpSpPr>
          <a:xfrm>
            <a:off x="1685892" y="5657856"/>
            <a:ext cx="5143536" cy="2997149"/>
            <a:chOff x="1685892" y="5657856"/>
            <a:chExt cx="5143536" cy="299714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 TRANSVERSAL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4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5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6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6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07143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, CORTE  TRANSVERSAL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8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sp>
          <p:nvSpPr>
            <p:cNvPr id="16" name="15 CuadroTexto"/>
            <p:cNvSpPr txBox="1"/>
            <p:nvPr/>
          </p:nvSpPr>
          <p:spPr>
            <a:xfrm>
              <a:off x="471446" y="300006"/>
              <a:ext cx="8715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CAMINO DE CARGAS</a:t>
              </a:r>
              <a:endParaRPr lang="es-AR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471446" y="4586286"/>
              <a:ext cx="50720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ESFUERZOS Y DEFORMACIONES</a:t>
              </a:r>
              <a:endParaRPr lang="es-AR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542884" y="65719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471446" y="494347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7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I N T E G R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45 CuadroTexto"/>
                <p:cNvSpPr txBox="1"/>
                <p:nvPr/>
              </p:nvSpPr>
              <p:spPr>
                <a:xfrm>
                  <a:off x="8258188" y="6443674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52 CuadroTexto"/>
                <p:cNvSpPr txBox="1"/>
                <p:nvPr/>
              </p:nvSpPr>
              <p:spPr>
                <a:xfrm>
                  <a:off x="10901394" y="6443674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PROPUESTA ESTRUCTURAL PARA UN STAND FERIAL</a:t>
                  </a:r>
                  <a:endParaRPr lang="es-AR" sz="1800" dirty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CAMINO DE CARGAS / ESFUERZOS / DEFORMACIONES</a:t>
                  </a:r>
                  <a:endParaRPr lang="es-AR" sz="18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  <p:pic>
              <p:nvPicPr>
                <p:cNvPr id="66" name="65 Imagen" descr="identidad-tim1-cmyk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  </a:ext>
                  </a:extLst>
                </a:blip>
                <a:srcRect l="12270" t="18981" r="12359" b="33200"/>
                <a:stretch>
                  <a:fillRect/>
                </a:stretch>
              </p:blipFill>
              <p:spPr bwMode="auto">
                <a:xfrm>
                  <a:off x="828636" y="6372236"/>
                  <a:ext cx="928694" cy="450275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38 Grupo"/>
          <p:cNvGrpSpPr/>
          <p:nvPr/>
        </p:nvGrpSpPr>
        <p:grpSpPr>
          <a:xfrm>
            <a:off x="757198" y="5372104"/>
            <a:ext cx="5715040" cy="3214017"/>
            <a:chOff x="1400140" y="5443542"/>
            <a:chExt cx="5715040" cy="3214017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7043742" y="5657856"/>
            <a:ext cx="5143536" cy="2997149"/>
            <a:chOff x="1685892" y="5657856"/>
            <a:chExt cx="5143536" cy="2997149"/>
          </a:xfrm>
        </p:grpSpPr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" name="50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757198" y="1228700"/>
            <a:ext cx="5715040" cy="3214017"/>
            <a:chOff x="1400140" y="5443542"/>
            <a:chExt cx="5715040" cy="3214017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" name="5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7043742" y="1514452"/>
            <a:ext cx="5143536" cy="2997149"/>
            <a:chOff x="1685892" y="5657856"/>
            <a:chExt cx="5143536" cy="2997149"/>
          </a:xfrm>
        </p:grpSpPr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61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Words>392</Words>
  <Application>Microsoft Office PowerPoint</Application>
  <PresentationFormat>Papel A3 (297 x 420 mm)</PresentationFormat>
  <Paragraphs>123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64</cp:revision>
  <dcterms:created xsi:type="dcterms:W3CDTF">2020-04-08T00:33:50Z</dcterms:created>
  <dcterms:modified xsi:type="dcterms:W3CDTF">2020-04-14T13:49:34Z</dcterms:modified>
</cp:coreProperties>
</file>