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3" r:id="rId8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60" d="100"/>
          <a:sy n="60" d="100"/>
        </p:scale>
        <p:origin x="-1578" y="-4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67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132 Grupo"/>
          <p:cNvGrpSpPr/>
          <p:nvPr/>
        </p:nvGrpSpPr>
        <p:grpSpPr>
          <a:xfrm>
            <a:off x="614322" y="585758"/>
            <a:ext cx="11860296" cy="7858180"/>
            <a:chOff x="900074" y="728634"/>
            <a:chExt cx="11574544" cy="7858180"/>
          </a:xfrm>
        </p:grpSpPr>
        <p:sp>
          <p:nvSpPr>
            <p:cNvPr id="17" name="16 CuadroTexto"/>
            <p:cNvSpPr txBox="1"/>
            <p:nvPr/>
          </p:nvSpPr>
          <p:spPr>
            <a:xfrm rot="16200000">
              <a:off x="185201" y="701567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900" dirty="0" smtClean="0"/>
                <a:t>ZACK HOUSE. 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Los </a:t>
              </a:r>
              <a:r>
                <a:rPr lang="es-AR" sz="1900" dirty="0" err="1" smtClean="0"/>
                <a:t>Angeles</a:t>
              </a:r>
              <a:r>
                <a:rPr lang="es-AR" sz="1900" dirty="0" smtClean="0"/>
                <a:t>, USA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Craig </a:t>
              </a:r>
              <a:r>
                <a:rPr lang="es-AR" sz="1900" dirty="0" err="1" smtClean="0"/>
                <a:t>Ellwood</a:t>
              </a:r>
              <a:r>
                <a:rPr lang="es-AR" sz="1900" dirty="0" smtClean="0"/>
                <a:t>. 1950</a:t>
              </a:r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757330" y="1085824"/>
              <a:ext cx="10715700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CAMINIO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828768" y="728634"/>
              <a:ext cx="350046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5400668" y="728634"/>
              <a:ext cx="528641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sp>
          <p:nvSpPr>
            <p:cNvPr id="108" name="107 CuadroTexto"/>
            <p:cNvSpPr txBox="1"/>
            <p:nvPr/>
          </p:nvSpPr>
          <p:spPr>
            <a:xfrm>
              <a:off x="10615642" y="728634"/>
              <a:ext cx="18573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3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614454" y="871510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51871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"/>
            <p:cNvCxnSpPr/>
            <p:nvPr/>
          </p:nvCxnSpPr>
          <p:spPr>
            <a:xfrm rot="5400000" flipH="1" flipV="1">
              <a:off x="1054499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900074" y="3871906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900074" y="6229360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706619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793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8652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6512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4371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2231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185201" y="4653216"/>
              <a:ext cx="2357455" cy="794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MIDDELBOE. 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Holte</a:t>
              </a:r>
              <a:r>
                <a:rPr lang="es-AR" sz="2000" dirty="0" smtClean="0"/>
                <a:t>, Dinamarca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Jorn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Utzon</a:t>
              </a:r>
              <a:r>
                <a:rPr lang="es-AR" sz="2000" dirty="0" smtClean="0"/>
                <a:t>. 1948</a:t>
              </a:r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100550" y="2024466"/>
              <a:ext cx="2928958" cy="76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DE FIN DE SEMANA. </a:t>
              </a:r>
              <a:r>
                <a:rPr lang="es-AR" sz="2000" dirty="0" err="1" smtClean="0"/>
                <a:t>Gunma</a:t>
              </a:r>
              <a:r>
                <a:rPr lang="es-AR" sz="2000" dirty="0" smtClean="0"/>
                <a:t>, Japón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Ryue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Nishizawa</a:t>
              </a:r>
              <a:r>
                <a:rPr lang="es-AR" sz="2000" dirty="0" smtClean="0"/>
                <a:t>. 1997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NISHIZAWA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51 Grupo"/>
          <p:cNvGrpSpPr/>
          <p:nvPr/>
        </p:nvGrpSpPr>
        <p:grpSpPr>
          <a:xfrm>
            <a:off x="542884" y="300006"/>
            <a:ext cx="9286940" cy="8429684"/>
            <a:chOff x="542884" y="300006"/>
            <a:chExt cx="9286940" cy="842968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/>
            <a:srcRect l="15416" t="22143" r="50729" b="27184"/>
            <a:stretch>
              <a:fillRect/>
            </a:stretch>
          </p:blipFill>
          <p:spPr bwMode="auto">
            <a:xfrm>
              <a:off x="542884" y="300006"/>
              <a:ext cx="9011042" cy="84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542884" y="300006"/>
              <a:ext cx="9286940" cy="842968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ARQUITECTURA CON MODULACIÓN Y ESTRUCTURA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9544072" y="442882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5" name="44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50 Grupo"/>
          <p:cNvGrpSpPr/>
          <p:nvPr/>
        </p:nvGrpSpPr>
        <p:grpSpPr>
          <a:xfrm>
            <a:off x="542884" y="300006"/>
            <a:ext cx="9286940" cy="8429684"/>
            <a:chOff x="542884" y="300006"/>
            <a:chExt cx="9286940" cy="8429684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2"/>
            <a:srcRect l="15416" t="22143" r="50729" b="27184"/>
            <a:stretch>
              <a:fillRect/>
            </a:stretch>
          </p:blipFill>
          <p:spPr bwMode="auto">
            <a:xfrm>
              <a:off x="542884" y="300006"/>
              <a:ext cx="9011042" cy="84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6" name="55 Rectángulo"/>
            <p:cNvSpPr/>
            <p:nvPr/>
          </p:nvSpPr>
          <p:spPr>
            <a:xfrm>
              <a:off x="542884" y="300006"/>
              <a:ext cx="9286940" cy="842968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NISHIZAWA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38 CuadroTexto"/>
          <p:cNvSpPr txBox="1"/>
          <p:nvPr/>
        </p:nvSpPr>
        <p:spPr>
          <a:xfrm>
            <a:off x="328570" y="514320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43" name="42 CuadroTexto"/>
          <p:cNvSpPr txBox="1"/>
          <p:nvPr/>
        </p:nvSpPr>
        <p:spPr>
          <a:xfrm>
            <a:off x="9544072" y="514320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ESTRUCTURA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542884" y="6229360"/>
            <a:ext cx="8786874" cy="2443146"/>
            <a:chOff x="14116104" y="0"/>
            <a:chExt cx="8786874" cy="2443146"/>
          </a:xfrm>
        </p:grpSpPr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2"/>
            <a:srcRect l="58896" t="22143" r="8091" b="63171"/>
            <a:stretch>
              <a:fillRect/>
            </a:stretch>
          </p:blipFill>
          <p:spPr bwMode="auto">
            <a:xfrm>
              <a:off x="14116104" y="0"/>
              <a:ext cx="8786874" cy="2443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9" name="78 Rectángulo"/>
            <p:cNvSpPr/>
            <p:nvPr/>
          </p:nvSpPr>
          <p:spPr>
            <a:xfrm>
              <a:off x="14116104" y="0"/>
              <a:ext cx="8786874" cy="244314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73" name="72 Grupo"/>
          <p:cNvGrpSpPr/>
          <p:nvPr/>
        </p:nvGrpSpPr>
        <p:grpSpPr>
          <a:xfrm>
            <a:off x="542884" y="3443278"/>
            <a:ext cx="8786874" cy="2443146"/>
            <a:chOff x="14116104" y="0"/>
            <a:chExt cx="8786874" cy="2443146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/>
            <a:srcRect l="58896" t="22143" r="8091" b="63171"/>
            <a:stretch>
              <a:fillRect/>
            </a:stretch>
          </p:blipFill>
          <p:spPr bwMode="auto">
            <a:xfrm>
              <a:off x="14116104" y="0"/>
              <a:ext cx="8786874" cy="2443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6" name="75 Rectángulo"/>
            <p:cNvSpPr/>
            <p:nvPr/>
          </p:nvSpPr>
          <p:spPr>
            <a:xfrm>
              <a:off x="14116104" y="0"/>
              <a:ext cx="8786874" cy="244314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71" name="70 Grupo"/>
          <p:cNvGrpSpPr/>
          <p:nvPr/>
        </p:nvGrpSpPr>
        <p:grpSpPr>
          <a:xfrm>
            <a:off x="542884" y="657196"/>
            <a:ext cx="8786874" cy="2443146"/>
            <a:chOff x="14116104" y="0"/>
            <a:chExt cx="8786874" cy="2443146"/>
          </a:xfrm>
        </p:grpSpPr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2"/>
            <a:srcRect l="58896" t="22143" r="8091" b="63171"/>
            <a:stretch>
              <a:fillRect/>
            </a:stretch>
          </p:blipFill>
          <p:spPr bwMode="auto">
            <a:xfrm>
              <a:off x="14116104" y="0"/>
              <a:ext cx="8786874" cy="2443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8" name="67 Rectángulo"/>
            <p:cNvSpPr/>
            <p:nvPr/>
          </p:nvSpPr>
          <p:spPr>
            <a:xfrm>
              <a:off x="14116104" y="0"/>
              <a:ext cx="8786874" cy="244314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4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NISHIZAWA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CAMINO DE CARGAS / ESFUERZOS / DEFORMACIONES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38 CuadroTexto"/>
          <p:cNvSpPr txBox="1"/>
          <p:nvPr/>
        </p:nvSpPr>
        <p:spPr>
          <a:xfrm>
            <a:off x="900074" y="300006"/>
            <a:ext cx="36433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  <p:sp>
        <p:nvSpPr>
          <p:cNvPr id="43" name="42 CuadroTexto"/>
          <p:cNvSpPr txBox="1"/>
          <p:nvPr/>
        </p:nvSpPr>
        <p:spPr>
          <a:xfrm>
            <a:off x="9544072" y="300006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9615510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ARQUITECTURA CON MODULACIÓN Y ESTRUCTURA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900074" y="3086088"/>
            <a:ext cx="36433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CAMINIO DE CARGAS</a:t>
            </a:r>
            <a:endParaRPr lang="es-A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900074" y="5800732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ESFUERZOS Y DEFORMACIONES</a:t>
            </a:r>
            <a:endParaRPr lang="es-AR" dirty="0"/>
          </a:p>
        </p:txBody>
      </p:sp>
      <p:sp>
        <p:nvSpPr>
          <p:cNvPr id="60" name="59 CuadroTexto"/>
          <p:cNvSpPr txBox="1"/>
          <p:nvPr/>
        </p:nvSpPr>
        <p:spPr>
          <a:xfrm>
            <a:off x="2114520" y="4514848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ESTRUCTURA CON CAMINO DE CARGAS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2185958" y="694374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CORTE DE ESTRUCTURA CON ESFUERZOS Y DEFORMACIONES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1400140" y="5443542"/>
            <a:ext cx="5715040" cy="3214017"/>
            <a:chOff x="1400140" y="5443542"/>
            <a:chExt cx="5715040" cy="32140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LONGITUDIANL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5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DE CUBIERTA , CORTE  LONGITUDINAL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1685892" y="5657856"/>
            <a:ext cx="5143536" cy="2997149"/>
            <a:chOff x="1685892" y="5657856"/>
            <a:chExt cx="5143536" cy="299714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 TRANSVERSAL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4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5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6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6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07143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 TRANSVERSAL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8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sp>
          <p:nvSpPr>
            <p:cNvPr id="16" name="15 CuadroTexto"/>
            <p:cNvSpPr txBox="1"/>
            <p:nvPr/>
          </p:nvSpPr>
          <p:spPr>
            <a:xfrm>
              <a:off x="471446" y="300006"/>
              <a:ext cx="8715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CAMINO DE CARGAS</a:t>
              </a:r>
              <a:endParaRPr lang="es-AR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71446" y="4586286"/>
              <a:ext cx="5072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ESFUERZOS Y DEFORMACIONES</a:t>
              </a:r>
              <a:endParaRPr lang="es-AR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42884" y="65719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71446" y="494347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7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I N T E G R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45 CuadroTexto"/>
                <p:cNvSpPr txBox="1"/>
                <p:nvPr/>
              </p:nvSpPr>
              <p:spPr>
                <a:xfrm>
                  <a:off x="8258188" y="6443674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52 CuadroTexto"/>
                <p:cNvSpPr txBox="1"/>
                <p:nvPr/>
              </p:nvSpPr>
              <p:spPr>
                <a:xfrm>
                  <a:off x="10901394" y="6443674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PROPUESTA ESTRUCTURAL PARA UN STAND FERIAL</a:t>
                  </a:r>
                  <a:endParaRPr lang="es-A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CAMINO DE CARGAS / ESFUERZOS / DEFORMACIONES</a:t>
                  </a:r>
                  <a:endParaRPr lang="es-AR" sz="18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  <p:pic>
              <p:nvPicPr>
                <p:cNvPr id="66" name="65 Imagen" descr="identidad-tim1-cmyk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rcRect l="12270" t="18981" r="12359" b="33200"/>
                <a:stretch>
                  <a:fillRect/>
                </a:stretch>
              </p:blipFill>
              <p:spPr bwMode="auto">
                <a:xfrm>
                  <a:off x="828636" y="6372236"/>
                  <a:ext cx="928694" cy="450275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38 Grupo"/>
          <p:cNvGrpSpPr/>
          <p:nvPr/>
        </p:nvGrpSpPr>
        <p:grpSpPr>
          <a:xfrm>
            <a:off x="757198" y="5372104"/>
            <a:ext cx="5715040" cy="3214017"/>
            <a:chOff x="1400140" y="5443542"/>
            <a:chExt cx="5715040" cy="3214017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7043742" y="5657856"/>
            <a:ext cx="5143536" cy="2997149"/>
            <a:chOff x="1685892" y="5657856"/>
            <a:chExt cx="5143536" cy="2997149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50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757198" y="1228700"/>
            <a:ext cx="5715040" cy="3214017"/>
            <a:chOff x="1400140" y="5443542"/>
            <a:chExt cx="5715040" cy="321401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5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7043742" y="1514452"/>
            <a:ext cx="5143536" cy="2997149"/>
            <a:chOff x="1685892" y="5657856"/>
            <a:chExt cx="5143536" cy="2997149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430</Words>
  <Application>Microsoft Office PowerPoint</Application>
  <PresentationFormat>Papel A3 (297 x 420 mm)</PresentationFormat>
  <Paragraphs>133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55</cp:revision>
  <dcterms:created xsi:type="dcterms:W3CDTF">2020-04-08T00:33:50Z</dcterms:created>
  <dcterms:modified xsi:type="dcterms:W3CDTF">2020-04-14T12:46:06Z</dcterms:modified>
</cp:coreProperties>
</file>