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4" r:id="rId7"/>
    <p:sldId id="263" r:id="rId8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>
      <p:cViewPr>
        <p:scale>
          <a:sx n="53" d="100"/>
          <a:sy n="53" d="100"/>
        </p:scale>
        <p:origin x="-1872" y="-264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14/04/2020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67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1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4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GRILLA COMPARATIVA ESTRUCTURAL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132 Grupo"/>
          <p:cNvGrpSpPr/>
          <p:nvPr/>
        </p:nvGrpSpPr>
        <p:grpSpPr>
          <a:xfrm>
            <a:off x="614322" y="585758"/>
            <a:ext cx="11860296" cy="7858180"/>
            <a:chOff x="900074" y="728634"/>
            <a:chExt cx="11574544" cy="7858180"/>
          </a:xfrm>
        </p:grpSpPr>
        <p:sp>
          <p:nvSpPr>
            <p:cNvPr id="17" name="16 CuadroTexto"/>
            <p:cNvSpPr txBox="1"/>
            <p:nvPr/>
          </p:nvSpPr>
          <p:spPr>
            <a:xfrm rot="16200000">
              <a:off x="185201" y="7015672"/>
              <a:ext cx="235745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1900" dirty="0" smtClean="0"/>
                <a:t>ZACK HOUSE. </a:t>
              </a:r>
            </a:p>
            <a:p>
              <a:pPr>
                <a:lnSpc>
                  <a:spcPts val="1800"/>
                </a:lnSpc>
              </a:pPr>
              <a:r>
                <a:rPr lang="es-AR" sz="1900" dirty="0" smtClean="0"/>
                <a:t>Los </a:t>
              </a:r>
              <a:r>
                <a:rPr lang="es-AR" sz="1900" dirty="0" err="1" smtClean="0"/>
                <a:t>Angeles</a:t>
              </a:r>
              <a:r>
                <a:rPr lang="es-AR" sz="1900" dirty="0" smtClean="0"/>
                <a:t>, USA</a:t>
              </a:r>
            </a:p>
            <a:p>
              <a:pPr>
                <a:lnSpc>
                  <a:spcPts val="1800"/>
                </a:lnSpc>
              </a:pPr>
              <a:r>
                <a:rPr lang="es-AR" sz="1900" dirty="0" smtClean="0"/>
                <a:t>Craig </a:t>
              </a:r>
              <a:r>
                <a:rPr lang="es-AR" sz="1900" dirty="0" err="1" smtClean="0"/>
                <a:t>Ellwood</a:t>
              </a:r>
              <a:r>
                <a:rPr lang="es-AR" sz="1900" dirty="0" smtClean="0"/>
                <a:t>. 1950</a:t>
              </a:r>
            </a:p>
          </p:txBody>
        </p:sp>
        <p:grpSp>
          <p:nvGrpSpPr>
            <p:cNvPr id="109" name="108 Grupo"/>
            <p:cNvGrpSpPr/>
            <p:nvPr/>
          </p:nvGrpSpPr>
          <p:grpSpPr>
            <a:xfrm>
              <a:off x="1757330" y="1085824"/>
              <a:ext cx="10715700" cy="446720"/>
              <a:chOff x="1757330" y="1728766"/>
              <a:chExt cx="10715700" cy="446720"/>
            </a:xfrm>
          </p:grpSpPr>
          <p:grpSp>
            <p:nvGrpSpPr>
              <p:cNvPr id="89" name="88 Grupo"/>
              <p:cNvGrpSpPr/>
              <p:nvPr/>
            </p:nvGrpSpPr>
            <p:grpSpPr>
              <a:xfrm>
                <a:off x="1757330" y="1728766"/>
                <a:ext cx="1785950" cy="446720"/>
                <a:chOff x="8686816" y="1800204"/>
                <a:chExt cx="1785950" cy="446720"/>
              </a:xfrm>
            </p:grpSpPr>
            <p:sp>
              <p:nvSpPr>
                <p:cNvPr id="86" name="85 CuadroTexto"/>
                <p:cNvSpPr txBox="1"/>
                <p:nvPr/>
              </p:nvSpPr>
              <p:spPr>
                <a:xfrm>
                  <a:off x="8686816" y="1800204"/>
                  <a:ext cx="1785950" cy="446720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>
                    <a:lnSpc>
                      <a:spcPts val="16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MODULACIÓN Y GRILLA ESTRUCT.</a:t>
                  </a:r>
                  <a:endParaRPr lang="es-AR" sz="1500" dirty="0" smtClean="0"/>
                </a:p>
              </p:txBody>
            </p:sp>
            <p:sp>
              <p:nvSpPr>
                <p:cNvPr id="88" name="8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0" name="89 Grupo"/>
              <p:cNvGrpSpPr/>
              <p:nvPr/>
            </p:nvGrpSpPr>
            <p:grpSpPr>
              <a:xfrm>
                <a:off x="35432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91" name="90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ELEMENTOS ESTRUCT.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PRINCIP. Y SECUND.</a:t>
                  </a:r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3" name="92 Grupo"/>
              <p:cNvGrpSpPr/>
              <p:nvPr/>
            </p:nvGrpSpPr>
            <p:grpSpPr>
              <a:xfrm>
                <a:off x="53292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4" name="93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CAMINIO DE CARGAS</a:t>
                  </a:r>
                  <a:endParaRPr lang="es-AR" sz="1500" dirty="0" smtClean="0"/>
                </a:p>
              </p:txBody>
            </p:sp>
            <p:sp>
              <p:nvSpPr>
                <p:cNvPr id="95" name="94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6" name="95 Grupo"/>
              <p:cNvGrpSpPr/>
              <p:nvPr/>
            </p:nvGrpSpPr>
            <p:grpSpPr>
              <a:xfrm>
                <a:off x="711518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97" name="96 CuadroTexto"/>
                <p:cNvSpPr txBox="1"/>
                <p:nvPr/>
              </p:nvSpPr>
              <p:spPr>
                <a:xfrm>
                  <a:off x="8686816" y="1800204"/>
                  <a:ext cx="1785950" cy="31160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200"/>
                    </a:lnSpc>
                  </a:pPr>
                  <a:r>
                    <a:rPr lang="es-ES" sz="1500" dirty="0" smtClean="0"/>
                    <a:t>ESFUERZOS</a:t>
                  </a:r>
                  <a:endParaRPr lang="es-AR" sz="1500" dirty="0" smtClean="0"/>
                </a:p>
              </p:txBody>
            </p:sp>
            <p:sp>
              <p:nvSpPr>
                <p:cNvPr id="98" name="97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99" name="98 Grupo"/>
              <p:cNvGrpSpPr/>
              <p:nvPr/>
            </p:nvGrpSpPr>
            <p:grpSpPr>
              <a:xfrm>
                <a:off x="8901130" y="1728766"/>
                <a:ext cx="1785950" cy="428628"/>
                <a:chOff x="8686816" y="1800204"/>
                <a:chExt cx="1785950" cy="428628"/>
              </a:xfrm>
            </p:grpSpPr>
            <p:sp>
              <p:nvSpPr>
                <p:cNvPr id="100" name="99 CuadroTexto"/>
                <p:cNvSpPr txBox="1"/>
                <p:nvPr/>
              </p:nvSpPr>
              <p:spPr>
                <a:xfrm>
                  <a:off x="8686816" y="1800204"/>
                  <a:ext cx="1785950" cy="286471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144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DEFORMACIONES</a:t>
                  </a:r>
                  <a:endParaRPr lang="es-AR" sz="1500" dirty="0" smtClean="0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  <p:grpSp>
            <p:nvGrpSpPr>
              <p:cNvPr id="102" name="101 Grupo"/>
              <p:cNvGrpSpPr/>
              <p:nvPr/>
            </p:nvGrpSpPr>
            <p:grpSpPr>
              <a:xfrm>
                <a:off x="10687080" y="1728766"/>
                <a:ext cx="1785950" cy="431776"/>
                <a:chOff x="8686816" y="1800204"/>
                <a:chExt cx="1785950" cy="431776"/>
              </a:xfrm>
            </p:grpSpPr>
            <p:sp>
              <p:nvSpPr>
                <p:cNvPr id="103" name="102 CuadroTexto"/>
                <p:cNvSpPr txBox="1"/>
                <p:nvPr/>
              </p:nvSpPr>
              <p:spPr>
                <a:xfrm>
                  <a:off x="8686816" y="1800204"/>
                  <a:ext cx="1785950" cy="431776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MATERIAL Y</a:t>
                  </a:r>
                </a:p>
                <a:p>
                  <a:pPr algn="ctr">
                    <a:lnSpc>
                      <a:spcPts val="1100"/>
                    </a:lnSpc>
                    <a:spcBef>
                      <a:spcPts val="600"/>
                    </a:spcBef>
                  </a:pPr>
                  <a:r>
                    <a:rPr lang="es-ES" sz="1500" dirty="0" smtClean="0"/>
                    <a:t>TECNOLOGÍA</a:t>
                  </a:r>
                  <a:endParaRPr lang="es-AR" sz="1500" dirty="0" smtClean="0"/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8686816" y="1800204"/>
                  <a:ext cx="1785950" cy="428628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</p:grpSp>
        </p:grpSp>
        <p:sp>
          <p:nvSpPr>
            <p:cNvPr id="105" name="104 CuadroTexto"/>
            <p:cNvSpPr txBox="1"/>
            <p:nvPr/>
          </p:nvSpPr>
          <p:spPr>
            <a:xfrm>
              <a:off x="1828768" y="728634"/>
              <a:ext cx="3500462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1</a:t>
              </a:r>
              <a:endParaRPr lang="es-AR" sz="2000" dirty="0"/>
            </a:p>
          </p:txBody>
        </p:sp>
        <p:sp>
          <p:nvSpPr>
            <p:cNvPr id="107" name="106 CuadroTexto"/>
            <p:cNvSpPr txBox="1"/>
            <p:nvPr/>
          </p:nvSpPr>
          <p:spPr>
            <a:xfrm>
              <a:off x="5400668" y="728634"/>
              <a:ext cx="5286412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2</a:t>
              </a:r>
              <a:endParaRPr lang="es-AR" sz="2000" dirty="0"/>
            </a:p>
          </p:txBody>
        </p:sp>
        <p:sp>
          <p:nvSpPr>
            <p:cNvPr id="108" name="107 CuadroTexto"/>
            <p:cNvSpPr txBox="1"/>
            <p:nvPr/>
          </p:nvSpPr>
          <p:spPr>
            <a:xfrm>
              <a:off x="10615642" y="728634"/>
              <a:ext cx="1857388" cy="353943"/>
            </a:xfrm>
            <a:prstGeom prst="rect">
              <a:avLst/>
            </a:prstGeom>
            <a:noFill/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s-AR" sz="2000" dirty="0" smtClean="0"/>
                <a:t>C L A S E    3</a:t>
              </a:r>
              <a:endParaRPr lang="es-AR" sz="2000" dirty="0"/>
            </a:p>
          </p:txBody>
        </p:sp>
        <p:cxnSp>
          <p:nvCxnSpPr>
            <p:cNvPr id="111" name="110 Conector recto"/>
            <p:cNvCxnSpPr/>
            <p:nvPr/>
          </p:nvCxnSpPr>
          <p:spPr>
            <a:xfrm rot="5400000" flipH="1" flipV="1">
              <a:off x="1614454" y="871510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113 Conector recto"/>
            <p:cNvCxnSpPr/>
            <p:nvPr/>
          </p:nvCxnSpPr>
          <p:spPr>
            <a:xfrm rot="5400000" flipH="1" flipV="1">
              <a:off x="5187148" y="870716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114 Conector recto"/>
            <p:cNvCxnSpPr/>
            <p:nvPr/>
          </p:nvCxnSpPr>
          <p:spPr>
            <a:xfrm rot="5400000" flipH="1" flipV="1">
              <a:off x="10544998" y="870716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115 Conector recto"/>
            <p:cNvCxnSpPr/>
            <p:nvPr/>
          </p:nvCxnSpPr>
          <p:spPr>
            <a:xfrm rot="5400000" flipH="1" flipV="1">
              <a:off x="12330948" y="870716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116 Conector recto"/>
            <p:cNvCxnSpPr/>
            <p:nvPr/>
          </p:nvCxnSpPr>
          <p:spPr>
            <a:xfrm>
              <a:off x="900074" y="3871906"/>
              <a:ext cx="1157295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118 Conector recto"/>
            <p:cNvCxnSpPr/>
            <p:nvPr/>
          </p:nvCxnSpPr>
          <p:spPr>
            <a:xfrm>
              <a:off x="900074" y="6229360"/>
              <a:ext cx="11572956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rot="5400000">
              <a:off x="-1706619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"/>
            <p:cNvCxnSpPr/>
            <p:nvPr/>
          </p:nvCxnSpPr>
          <p:spPr>
            <a:xfrm rot="5400000">
              <a:off x="7933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123 Conector recto"/>
            <p:cNvCxnSpPr/>
            <p:nvPr/>
          </p:nvCxnSpPr>
          <p:spPr>
            <a:xfrm rot="5400000">
              <a:off x="186528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"/>
            <p:cNvCxnSpPr/>
            <p:nvPr/>
          </p:nvCxnSpPr>
          <p:spPr>
            <a:xfrm rot="5400000">
              <a:off x="365123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125 Conector recto"/>
            <p:cNvCxnSpPr/>
            <p:nvPr/>
          </p:nvCxnSpPr>
          <p:spPr>
            <a:xfrm rot="5400000">
              <a:off x="543718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rot="5400000">
              <a:off x="722313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127 Conector recto"/>
            <p:cNvCxnSpPr/>
            <p:nvPr/>
          </p:nvCxnSpPr>
          <p:spPr>
            <a:xfrm rot="5400000">
              <a:off x="9009081" y="5121277"/>
              <a:ext cx="6929486" cy="158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130 CuadroTexto"/>
            <p:cNvSpPr txBox="1"/>
            <p:nvPr/>
          </p:nvSpPr>
          <p:spPr>
            <a:xfrm rot="16200000">
              <a:off x="185201" y="4653216"/>
              <a:ext cx="2357455" cy="794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2000" dirty="0" smtClean="0"/>
                <a:t>CASA MIDDELBOE. </a:t>
              </a:r>
            </a:p>
            <a:p>
              <a:pPr>
                <a:lnSpc>
                  <a:spcPts val="1800"/>
                </a:lnSpc>
              </a:pPr>
              <a:r>
                <a:rPr lang="es-AR" sz="2000" dirty="0" err="1" smtClean="0"/>
                <a:t>Holte</a:t>
              </a:r>
              <a:r>
                <a:rPr lang="es-AR" sz="2000" dirty="0" smtClean="0"/>
                <a:t>, Dinamarca</a:t>
              </a:r>
            </a:p>
            <a:p>
              <a:pPr>
                <a:lnSpc>
                  <a:spcPts val="1800"/>
                </a:lnSpc>
              </a:pPr>
              <a:r>
                <a:rPr lang="es-AR" sz="2000" dirty="0" err="1" smtClean="0"/>
                <a:t>Jorn</a:t>
              </a:r>
              <a:r>
                <a:rPr lang="es-AR" sz="2000" dirty="0" smtClean="0"/>
                <a:t> </a:t>
              </a:r>
              <a:r>
                <a:rPr lang="es-AR" sz="2000" dirty="0" err="1" smtClean="0"/>
                <a:t>Utzon</a:t>
              </a:r>
              <a:r>
                <a:rPr lang="es-AR" sz="2000" dirty="0" smtClean="0"/>
                <a:t>. 1948</a:t>
              </a:r>
            </a:p>
          </p:txBody>
        </p:sp>
        <p:sp>
          <p:nvSpPr>
            <p:cNvPr id="132" name="131 CuadroTexto"/>
            <p:cNvSpPr txBox="1"/>
            <p:nvPr/>
          </p:nvSpPr>
          <p:spPr>
            <a:xfrm rot="16200000">
              <a:off x="-100550" y="2024466"/>
              <a:ext cx="2928958" cy="76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s-AR" sz="2000" dirty="0" smtClean="0"/>
                <a:t>CASA DE FIN DE SEMANA. </a:t>
              </a:r>
              <a:r>
                <a:rPr lang="es-AR" sz="2000" dirty="0" err="1" smtClean="0"/>
                <a:t>Gunma</a:t>
              </a:r>
              <a:r>
                <a:rPr lang="es-AR" sz="2000" dirty="0" smtClean="0"/>
                <a:t>, Japón</a:t>
              </a:r>
            </a:p>
            <a:p>
              <a:pPr>
                <a:lnSpc>
                  <a:spcPts val="1800"/>
                </a:lnSpc>
              </a:pPr>
              <a:r>
                <a:rPr lang="es-AR" sz="2000" dirty="0" err="1" smtClean="0"/>
                <a:t>Ryue</a:t>
              </a:r>
              <a:r>
                <a:rPr lang="es-AR" sz="2000" dirty="0" smtClean="0"/>
                <a:t> </a:t>
              </a:r>
              <a:r>
                <a:rPr lang="es-AR" sz="2000" dirty="0" err="1" smtClean="0"/>
                <a:t>Nishizawa</a:t>
              </a:r>
              <a:r>
                <a:rPr lang="es-AR" sz="2000" dirty="0" smtClean="0"/>
                <a:t>. 1997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44 Grupo"/>
          <p:cNvGrpSpPr/>
          <p:nvPr/>
        </p:nvGrpSpPr>
        <p:grpSpPr>
          <a:xfrm>
            <a:off x="614322" y="4872038"/>
            <a:ext cx="11287204" cy="3439051"/>
            <a:chOff x="328570" y="442882"/>
            <a:chExt cx="11287204" cy="3439051"/>
          </a:xfrm>
        </p:grpSpPr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2"/>
            <a:srcRect l="9081" t="32243" r="58725" b="51961"/>
            <a:stretch>
              <a:fillRect/>
            </a:stretch>
          </p:blipFill>
          <p:spPr bwMode="auto">
            <a:xfrm>
              <a:off x="328570" y="442882"/>
              <a:ext cx="11215766" cy="3439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2" name="61 Rectángulo"/>
            <p:cNvSpPr/>
            <p:nvPr/>
          </p:nvSpPr>
          <p:spPr>
            <a:xfrm>
              <a:off x="328570" y="442882"/>
              <a:ext cx="11287204" cy="3439051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2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– CASA ZACK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 /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614322" y="585758"/>
            <a:ext cx="11287204" cy="3439051"/>
            <a:chOff x="328570" y="442882"/>
            <a:chExt cx="11287204" cy="3439051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/>
            <a:srcRect l="9081" t="32243" r="58725" b="51961"/>
            <a:stretch>
              <a:fillRect/>
            </a:stretch>
          </p:blipFill>
          <p:spPr bwMode="auto">
            <a:xfrm>
              <a:off x="328570" y="442882"/>
              <a:ext cx="11215766" cy="3439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328570" y="442882"/>
              <a:ext cx="11287204" cy="3439051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328570" y="65719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PLANTA</a:t>
            </a:r>
            <a:endParaRPr lang="es-AR" dirty="0"/>
          </a:p>
        </p:txBody>
      </p:sp>
      <p:sp>
        <p:nvSpPr>
          <p:cNvPr id="50" name="49 CuadroTexto"/>
          <p:cNvSpPr txBox="1"/>
          <p:nvPr/>
        </p:nvSpPr>
        <p:spPr>
          <a:xfrm>
            <a:off x="2114520" y="1228700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PLANTA DE ARQUITECTURA CON MODULACIÓN Y ESTRUCTURA</a:t>
            </a:r>
          </a:p>
        </p:txBody>
      </p:sp>
      <p:sp>
        <p:nvSpPr>
          <p:cNvPr id="61" name="60 CuadroTexto"/>
          <p:cNvSpPr txBox="1"/>
          <p:nvPr/>
        </p:nvSpPr>
        <p:spPr>
          <a:xfrm>
            <a:off x="2114520" y="5514980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PLANTA DE ESTRUCTURA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3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- CASA ZACK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 /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38 CuadroTexto"/>
          <p:cNvSpPr txBox="1"/>
          <p:nvPr/>
        </p:nvSpPr>
        <p:spPr>
          <a:xfrm>
            <a:off x="471446" y="514320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CORTE</a:t>
            </a:r>
            <a:endParaRPr lang="es-AR" dirty="0"/>
          </a:p>
        </p:txBody>
      </p:sp>
      <p:sp>
        <p:nvSpPr>
          <p:cNvPr id="43" name="42 CuadroTexto"/>
          <p:cNvSpPr txBox="1"/>
          <p:nvPr/>
        </p:nvSpPr>
        <p:spPr>
          <a:xfrm>
            <a:off x="8543940" y="514320"/>
            <a:ext cx="292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ESQUEMAS</a:t>
            </a:r>
            <a:endParaRPr lang="es-AR" dirty="0"/>
          </a:p>
        </p:txBody>
      </p:sp>
      <p:sp>
        <p:nvSpPr>
          <p:cNvPr id="48" name="47 CuadroTexto"/>
          <p:cNvSpPr txBox="1"/>
          <p:nvPr/>
        </p:nvSpPr>
        <p:spPr>
          <a:xfrm>
            <a:off x="8615378" y="1228700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FOTOS DE LA MAQUETA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GRAFICOS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-ESQUEMAS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-DETALLES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-TEXTOS EXPLICATIVOS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-OTROS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2114520" y="1228700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PLANTA DE ESTRUCTURA</a:t>
            </a:r>
          </a:p>
        </p:txBody>
      </p:sp>
      <p:grpSp>
        <p:nvGrpSpPr>
          <p:cNvPr id="61" name="60 Grupo"/>
          <p:cNvGrpSpPr>
            <a:grpSpLocks noChangeAspect="1"/>
          </p:cNvGrpSpPr>
          <p:nvPr/>
        </p:nvGrpSpPr>
        <p:grpSpPr>
          <a:xfrm>
            <a:off x="1185827" y="871510"/>
            <a:ext cx="5311046" cy="3500462"/>
            <a:chOff x="14759046" y="371444"/>
            <a:chExt cx="6286544" cy="4143404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4"/>
            <a:srcRect l="69722" t="31679" r="14765" b="51961"/>
            <a:stretch>
              <a:fillRect/>
            </a:stretch>
          </p:blipFill>
          <p:spPr bwMode="auto">
            <a:xfrm>
              <a:off x="14759046" y="371444"/>
              <a:ext cx="6286544" cy="4143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0" name="59 Rectángulo"/>
            <p:cNvSpPr/>
            <p:nvPr/>
          </p:nvSpPr>
          <p:spPr>
            <a:xfrm>
              <a:off x="14759046" y="371444"/>
              <a:ext cx="6286544" cy="414340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4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pt-BR" sz="1800" dirty="0" smtClean="0"/>
                  <a:t>ANALISIS DE OBRAS – CASA ZACK</a:t>
                </a:r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CAMINO DE CARGAS / ESFUERZOS / DEFORMACIONES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29229" y="4515245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50 CuadroTexto"/>
          <p:cNvSpPr txBox="1"/>
          <p:nvPr/>
        </p:nvSpPr>
        <p:spPr>
          <a:xfrm>
            <a:off x="757198" y="371444"/>
            <a:ext cx="364333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CAMINIO DE CARGAS</a:t>
            </a:r>
            <a:endParaRPr lang="es-AR" dirty="0"/>
          </a:p>
        </p:txBody>
      </p:sp>
      <p:sp>
        <p:nvSpPr>
          <p:cNvPr id="56" name="55 CuadroTexto"/>
          <p:cNvSpPr txBox="1"/>
          <p:nvPr/>
        </p:nvSpPr>
        <p:spPr>
          <a:xfrm>
            <a:off x="828636" y="4443410"/>
            <a:ext cx="56436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ESFUERZOS Y DEFORMACIONES</a:t>
            </a:r>
            <a:endParaRPr lang="es-AR" dirty="0"/>
          </a:p>
        </p:txBody>
      </p:sp>
      <p:sp>
        <p:nvSpPr>
          <p:cNvPr id="83" name="82 CuadroTexto"/>
          <p:cNvSpPr txBox="1"/>
          <p:nvPr/>
        </p:nvSpPr>
        <p:spPr>
          <a:xfrm>
            <a:off x="8543940" y="371444"/>
            <a:ext cx="292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ESQUEMAS</a:t>
            </a:r>
            <a:endParaRPr lang="es-AR" dirty="0"/>
          </a:p>
        </p:txBody>
      </p:sp>
      <p:sp>
        <p:nvSpPr>
          <p:cNvPr id="84" name="83 CuadroTexto"/>
          <p:cNvSpPr txBox="1"/>
          <p:nvPr/>
        </p:nvSpPr>
        <p:spPr>
          <a:xfrm>
            <a:off x="8615378" y="1228700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FOTOS DE LA MAQUETA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 GRAFICOS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-ESQUEMAS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-DETALLES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-TEXTOS EXPLICATIVOS</a:t>
            </a:r>
          </a:p>
          <a:p>
            <a:r>
              <a:rPr lang="es-AR" sz="1800" dirty="0" smtClean="0">
                <a:solidFill>
                  <a:schemeClr val="bg1">
                    <a:lumMod val="65000"/>
                  </a:schemeClr>
                </a:solidFill>
              </a:rPr>
              <a:t>-OTROS</a:t>
            </a:r>
          </a:p>
        </p:txBody>
      </p:sp>
      <p:grpSp>
        <p:nvGrpSpPr>
          <p:cNvPr id="43" name="42 Grupo"/>
          <p:cNvGrpSpPr>
            <a:grpSpLocks noChangeAspect="1"/>
          </p:cNvGrpSpPr>
          <p:nvPr/>
        </p:nvGrpSpPr>
        <p:grpSpPr>
          <a:xfrm>
            <a:off x="1185827" y="871510"/>
            <a:ext cx="5311046" cy="3500462"/>
            <a:chOff x="14759046" y="371444"/>
            <a:chExt cx="6286544" cy="4143404"/>
          </a:xfrm>
        </p:grpSpPr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4"/>
            <a:srcRect l="69722" t="31679" r="14765" b="51961"/>
            <a:stretch>
              <a:fillRect/>
            </a:stretch>
          </p:blipFill>
          <p:spPr bwMode="auto">
            <a:xfrm>
              <a:off x="14759046" y="371444"/>
              <a:ext cx="6286544" cy="4143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14759046" y="371444"/>
              <a:ext cx="6286544" cy="414340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50" name="49 Grupo"/>
          <p:cNvGrpSpPr>
            <a:grpSpLocks noChangeAspect="1"/>
          </p:cNvGrpSpPr>
          <p:nvPr/>
        </p:nvGrpSpPr>
        <p:grpSpPr>
          <a:xfrm>
            <a:off x="1185826" y="5157790"/>
            <a:ext cx="5311046" cy="3500462"/>
            <a:chOff x="14759046" y="371444"/>
            <a:chExt cx="6286544" cy="4143404"/>
          </a:xfrm>
        </p:grpSpPr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4"/>
            <a:srcRect l="69722" t="31679" r="14765" b="51961"/>
            <a:stretch>
              <a:fillRect/>
            </a:stretch>
          </p:blipFill>
          <p:spPr bwMode="auto">
            <a:xfrm>
              <a:off x="14759046" y="371444"/>
              <a:ext cx="6286544" cy="4143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0" name="59 Rectángulo"/>
            <p:cNvSpPr/>
            <p:nvPr/>
          </p:nvSpPr>
          <p:spPr>
            <a:xfrm>
              <a:off x="14759046" y="371444"/>
              <a:ext cx="6286544" cy="414340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57 Grupo"/>
          <p:cNvGrpSpPr/>
          <p:nvPr/>
        </p:nvGrpSpPr>
        <p:grpSpPr>
          <a:xfrm>
            <a:off x="1400140" y="5443542"/>
            <a:ext cx="5715040" cy="3214017"/>
            <a:chOff x="1400140" y="5443542"/>
            <a:chExt cx="5715040" cy="321401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56" name="55 Grupo"/>
          <p:cNvGrpSpPr/>
          <p:nvPr/>
        </p:nvGrpSpPr>
        <p:grpSpPr>
          <a:xfrm>
            <a:off x="1400140" y="514320"/>
            <a:ext cx="5796525" cy="4143404"/>
            <a:chOff x="1400140" y="514320"/>
            <a:chExt cx="5796525" cy="414340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 l="25441" t="31723" r="30360" b="14599"/>
            <a:stretch>
              <a:fillRect/>
            </a:stretch>
          </p:blipFill>
          <p:spPr bwMode="auto">
            <a:xfrm>
              <a:off x="1400140" y="514320"/>
              <a:ext cx="5452280" cy="4138478"/>
            </a:xfrm>
            <a:prstGeom prst="rect">
              <a:avLst/>
            </a:prstGeom>
            <a:blipFill dpi="0" rotWithShape="1">
              <a:blip r:embed="rId4">
                <a:alphaModFix amt="23000"/>
              </a:blip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71578" y="514320"/>
              <a:ext cx="5725087" cy="414340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471446" y="300006"/>
            <a:ext cx="87154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PLANTA 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71446" y="4872038"/>
            <a:ext cx="50720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CORTE LONGITUDIANL</a:t>
            </a:r>
            <a:endParaRPr lang="es-AR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42884" y="657196"/>
            <a:ext cx="11858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			</a:t>
            </a:r>
            <a:endParaRPr lang="es-AR" sz="18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71446" y="5229228"/>
            <a:ext cx="1178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</a:t>
            </a:r>
            <a:endParaRPr lang="es-AR" sz="1800" dirty="0"/>
          </a:p>
        </p:txBody>
      </p:sp>
      <p:grpSp>
        <p:nvGrpSpPr>
          <p:cNvPr id="3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4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5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5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PROPUESTA ESTRUCTURAL PARA UN STAND FERIAL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6142874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DE CUBIERTA , CORTE  LONGITUDINAL  Y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5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42 CuadroTexto"/>
          <p:cNvSpPr txBox="1"/>
          <p:nvPr/>
        </p:nvSpPr>
        <p:spPr>
          <a:xfrm>
            <a:off x="7472370" y="300006"/>
            <a:ext cx="23574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ESQUEMAS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55 Grupo"/>
          <p:cNvGrpSpPr/>
          <p:nvPr/>
        </p:nvGrpSpPr>
        <p:grpSpPr>
          <a:xfrm>
            <a:off x="1685892" y="5657856"/>
            <a:ext cx="5143536" cy="2997149"/>
            <a:chOff x="1685892" y="5657856"/>
            <a:chExt cx="5143536" cy="299714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8" name="47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3" name="55 Grupo"/>
          <p:cNvGrpSpPr/>
          <p:nvPr/>
        </p:nvGrpSpPr>
        <p:grpSpPr>
          <a:xfrm>
            <a:off x="1400140" y="514320"/>
            <a:ext cx="5796525" cy="4143404"/>
            <a:chOff x="1400140" y="514320"/>
            <a:chExt cx="5796525" cy="414340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 l="25441" t="31723" r="30360" b="14599"/>
            <a:stretch>
              <a:fillRect/>
            </a:stretch>
          </p:blipFill>
          <p:spPr bwMode="auto">
            <a:xfrm>
              <a:off x="1400140" y="514320"/>
              <a:ext cx="5452280" cy="4138478"/>
            </a:xfrm>
            <a:prstGeom prst="rect">
              <a:avLst/>
            </a:prstGeom>
            <a:blipFill dpi="0" rotWithShape="1">
              <a:blip r:embed="rId4">
                <a:alphaModFix amt="23000"/>
              </a:blip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71578" y="514320"/>
              <a:ext cx="5725087" cy="414340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471446" y="300006"/>
            <a:ext cx="87154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PLANTA </a:t>
            </a:r>
            <a:endParaRPr lang="es-AR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71446" y="4872038"/>
            <a:ext cx="50720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CORTE  TRANSVERSAL</a:t>
            </a:r>
            <a:endParaRPr lang="es-AR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42884" y="657196"/>
            <a:ext cx="11858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			</a:t>
            </a:r>
            <a:endParaRPr lang="es-AR" sz="1800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71446" y="5229228"/>
            <a:ext cx="11787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 smtClean="0"/>
              <a:t>	</a:t>
            </a:r>
            <a:endParaRPr lang="es-AR" sz="1800" dirty="0"/>
          </a:p>
        </p:txBody>
      </p:sp>
      <p:grpSp>
        <p:nvGrpSpPr>
          <p:cNvPr id="4" name="7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5" name="66 Grupo"/>
            <p:cNvGrpSpPr/>
            <p:nvPr/>
          </p:nvGrpSpPr>
          <p:grpSpPr>
            <a:xfrm>
              <a:off x="185694" y="8801128"/>
              <a:ext cx="12432594" cy="642943"/>
              <a:chOff x="184900" y="6300798"/>
              <a:chExt cx="12432594" cy="642943"/>
            </a:xfrm>
          </p:grpSpPr>
          <p:cxnSp>
            <p:nvCxnSpPr>
              <p:cNvPr id="24" name="23 Conector recto"/>
              <p:cNvCxnSpPr/>
              <p:nvPr/>
            </p:nvCxnSpPr>
            <p:spPr>
              <a:xfrm>
                <a:off x="185694" y="630079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25 Conector recto"/>
              <p:cNvCxnSpPr/>
              <p:nvPr/>
            </p:nvCxnSpPr>
            <p:spPr>
              <a:xfrm>
                <a:off x="185694" y="6872302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rot="5400000">
                <a:off x="-100058" y="6586550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 rot="5400000">
                <a:off x="12330948" y="6585756"/>
                <a:ext cx="57150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>
                <a:stCxn id="36" idx="1"/>
              </p:cNvCxnSpPr>
              <p:nvPr/>
            </p:nvCxnSpPr>
            <p:spPr>
              <a:xfrm rot="10800000" flipV="1">
                <a:off x="12044402" y="6380528"/>
                <a:ext cx="1588" cy="42033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35 CuadroTexto"/>
              <p:cNvSpPr txBox="1"/>
              <p:nvPr/>
            </p:nvSpPr>
            <p:spPr>
              <a:xfrm>
                <a:off x="12044402" y="6300798"/>
                <a:ext cx="57150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pPr algn="ctr"/>
                <a:r>
                  <a:rPr lang="es-AR" sz="800" dirty="0" smtClean="0"/>
                  <a:t>LAMINA</a:t>
                </a:r>
                <a:endParaRPr lang="es-AR" sz="800" dirty="0"/>
              </a:p>
            </p:txBody>
          </p:sp>
          <p:sp>
            <p:nvSpPr>
              <p:cNvPr id="37" name="36 CuadroTexto"/>
              <p:cNvSpPr txBox="1"/>
              <p:nvPr/>
            </p:nvSpPr>
            <p:spPr>
              <a:xfrm>
                <a:off x="12044402" y="6372236"/>
                <a:ext cx="571504" cy="5715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s-AR" sz="3200" b="1" dirty="0" smtClean="0">
                    <a:latin typeface="Calibri Light" pitchFamily="34" charset="0"/>
                  </a:rPr>
                  <a:t>6</a:t>
                </a:r>
                <a:endParaRPr lang="es-AR" sz="3200" b="1" dirty="0">
                  <a:latin typeface="Calibri Light" pitchFamily="34" charset="0"/>
                </a:endParaRPr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8258188" y="6300798"/>
                <a:ext cx="1285884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I N T E G R A N T E S</a:t>
                </a:r>
                <a:endParaRPr lang="es-AR" sz="800" dirty="0"/>
              </a:p>
            </p:txBody>
          </p:sp>
          <p:grpSp>
            <p:nvGrpSpPr>
              <p:cNvPr id="6" name="44 Grupo"/>
              <p:cNvGrpSpPr/>
              <p:nvPr/>
            </p:nvGrpSpPr>
            <p:grpSpPr>
              <a:xfrm>
                <a:off x="8258188" y="6586550"/>
                <a:ext cx="3571900" cy="215902"/>
                <a:chOff x="8186750" y="6586550"/>
                <a:chExt cx="3643338" cy="215902"/>
              </a:xfrm>
            </p:grpSpPr>
            <p:cxnSp>
              <p:nvCxnSpPr>
                <p:cNvPr id="40" name="39 Conector recto"/>
                <p:cNvCxnSpPr/>
                <p:nvPr/>
              </p:nvCxnSpPr>
              <p:spPr>
                <a:xfrm>
                  <a:off x="8186750" y="6586550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40 Conector recto"/>
                <p:cNvCxnSpPr/>
                <p:nvPr/>
              </p:nvCxnSpPr>
              <p:spPr>
                <a:xfrm>
                  <a:off x="8186750" y="6800864"/>
                  <a:ext cx="2571768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41 Conector recto"/>
                <p:cNvCxnSpPr/>
                <p:nvPr/>
              </p:nvCxnSpPr>
              <p:spPr>
                <a:xfrm>
                  <a:off x="10901394" y="6800864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43 Conector recto"/>
                <p:cNvCxnSpPr/>
                <p:nvPr/>
              </p:nvCxnSpPr>
              <p:spPr>
                <a:xfrm>
                  <a:off x="10901394" y="6586550"/>
                  <a:ext cx="928694" cy="158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45 CuadroTexto"/>
              <p:cNvSpPr txBox="1"/>
              <p:nvPr/>
            </p:nvSpPr>
            <p:spPr>
              <a:xfrm>
                <a:off x="8258188" y="6443674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sp>
            <p:nvSpPr>
              <p:cNvPr id="47" name="46 CuadroTexto"/>
              <p:cNvSpPr txBox="1"/>
              <p:nvPr/>
            </p:nvSpPr>
            <p:spPr>
              <a:xfrm>
                <a:off x="8258188" y="6657988"/>
                <a:ext cx="2500330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APELLIDO NOMBRE</a:t>
                </a:r>
                <a:endParaRPr lang="es-AR" sz="1000" dirty="0"/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 rot="5400000">
                <a:off x="7900998" y="6586550"/>
                <a:ext cx="429422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10901394" y="6443674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4" name="53 CuadroTexto"/>
              <p:cNvSpPr txBox="1"/>
              <p:nvPr/>
            </p:nvSpPr>
            <p:spPr>
              <a:xfrm>
                <a:off x="10901394" y="6657988"/>
                <a:ext cx="928694" cy="172064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>
                <a:spAutoFit/>
              </a:bodyPr>
              <a:lstStyle/>
              <a:p>
                <a:r>
                  <a:rPr lang="es-ES" sz="1000" dirty="0" smtClean="0"/>
                  <a:t>LEGAJO</a:t>
                </a:r>
                <a:endParaRPr lang="es-AR" sz="1000" dirty="0"/>
              </a:p>
            </p:txBody>
          </p:sp>
          <p:sp>
            <p:nvSpPr>
              <p:cNvPr id="55" name="54 CuadroTexto"/>
              <p:cNvSpPr txBox="1"/>
              <p:nvPr/>
            </p:nvSpPr>
            <p:spPr>
              <a:xfrm>
                <a:off x="1971644" y="6300798"/>
                <a:ext cx="1214446" cy="159462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800" dirty="0" smtClean="0"/>
                  <a:t>T I T U L O</a:t>
                </a:r>
                <a:endParaRPr lang="es-AR" sz="800" dirty="0"/>
              </a:p>
            </p:txBody>
          </p:sp>
          <p:cxnSp>
            <p:nvCxnSpPr>
              <p:cNvPr id="57" name="56 Conector recto"/>
              <p:cNvCxnSpPr/>
              <p:nvPr/>
            </p:nvCxnSpPr>
            <p:spPr>
              <a:xfrm rot="5400000">
                <a:off x="1614851" y="6586153"/>
                <a:ext cx="42783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58 Conector recto"/>
              <p:cNvCxnSpPr/>
              <p:nvPr/>
            </p:nvCxnSpPr>
            <p:spPr>
              <a:xfrm rot="5400000">
                <a:off x="542884" y="6586550"/>
                <a:ext cx="428628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62 CuadroTexto"/>
              <p:cNvSpPr txBox="1"/>
              <p:nvPr/>
            </p:nvSpPr>
            <p:spPr>
              <a:xfrm>
                <a:off x="1971644" y="6372237"/>
                <a:ext cx="550072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PROPUESTA ESTRUCTURAL PARA UN STAND FERIAL</a:t>
                </a:r>
                <a:endParaRPr lang="es-AR" sz="1800" dirty="0"/>
              </a:p>
            </p:txBody>
          </p:sp>
          <p:sp>
            <p:nvSpPr>
              <p:cNvPr id="64" name="63 CuadroTexto"/>
              <p:cNvSpPr txBox="1"/>
              <p:nvPr/>
            </p:nvSpPr>
            <p:spPr>
              <a:xfrm>
                <a:off x="1971644" y="6586550"/>
                <a:ext cx="6071436" cy="313350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" sz="1800" dirty="0" smtClean="0"/>
                  <a:t>PLANTA , CORTE  TRANSVERSAL  Y  ESQUEMAS</a:t>
                </a:r>
                <a:endParaRPr lang="es-AR" sz="1800" dirty="0"/>
              </a:p>
            </p:txBody>
          </p:sp>
          <p:pic>
            <p:nvPicPr>
              <p:cNvPr id="65" name="64 Imagen"/>
              <p:cNvPicPr>
                <a:picLocks noChangeAspect="1"/>
              </p:cNvPicPr>
              <p:nvPr/>
            </p:nvPicPr>
            <p:blipFill>
              <a:blip r:embed="rId5" cstate="print">
                <a:grayscl/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tretch>
                <a:fillRect/>
              </a:stretch>
            </p:blipFill>
            <p:spPr>
              <a:xfrm>
                <a:off x="257132" y="6372236"/>
                <a:ext cx="452745" cy="431915"/>
              </a:xfrm>
              <a:prstGeom prst="rect">
                <a:avLst/>
              </a:prstGeom>
            </p:spPr>
          </p:pic>
          <p:pic>
            <p:nvPicPr>
              <p:cNvPr id="66" name="65 Imagen" descr="identidad-tim1-cmyk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</a:ext>
                </a:extLst>
              </a:blip>
              <a:srcRect l="12270" t="18981" r="12359" b="33200"/>
              <a:stretch>
                <a:fillRect/>
              </a:stretch>
            </p:blipFill>
            <p:spPr bwMode="auto">
              <a:xfrm>
                <a:off x="828636" y="6372236"/>
                <a:ext cx="928694" cy="450275"/>
              </a:xfrm>
              <a:prstGeom prst="rect">
                <a:avLst/>
              </a:prstGeom>
              <a:noFill/>
            </p:spPr>
          </p:pic>
        </p:grpSp>
        <p:cxnSp>
          <p:nvCxnSpPr>
            <p:cNvPr id="69" name="68 Conector recto"/>
            <p:cNvCxnSpPr/>
            <p:nvPr/>
          </p:nvCxnSpPr>
          <p:spPr>
            <a:xfrm rot="5400000" flipH="1" flipV="1">
              <a:off x="-4101380" y="4514848"/>
              <a:ext cx="8573354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rot="5400000" flipH="1" flipV="1">
              <a:off x="8330023" y="4514451"/>
              <a:ext cx="857335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>
              <a:off x="185694" y="228568"/>
              <a:ext cx="12430212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42 CuadroTexto"/>
          <p:cNvSpPr txBox="1"/>
          <p:nvPr/>
        </p:nvSpPr>
        <p:spPr>
          <a:xfrm>
            <a:off x="7472370" y="300006"/>
            <a:ext cx="23574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ESQUEMAS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8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sp>
          <p:nvSpPr>
            <p:cNvPr id="16" name="15 CuadroTexto"/>
            <p:cNvSpPr txBox="1"/>
            <p:nvPr/>
          </p:nvSpPr>
          <p:spPr>
            <a:xfrm>
              <a:off x="471446" y="300006"/>
              <a:ext cx="87154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CAMINO DE CARGAS</a:t>
              </a:r>
              <a:endParaRPr lang="es-AR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471446" y="4586286"/>
              <a:ext cx="507209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ESFUERZOS Y DEFORMACIONES</a:t>
              </a:r>
              <a:endParaRPr lang="es-AR" dirty="0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542884" y="657196"/>
              <a:ext cx="11858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800" dirty="0" smtClean="0"/>
                <a:t>CORTE LONGITUDINAL				CORTE TRANSVERSAL</a:t>
              </a:r>
              <a:endParaRPr lang="es-AR" sz="1800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471446" y="4943476"/>
              <a:ext cx="11858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800" dirty="0" smtClean="0"/>
                <a:t>CORTE LONGITUDINAL				CORTE TRANSVERSAL</a:t>
              </a:r>
              <a:endParaRPr lang="es-AR" sz="1800" dirty="0"/>
            </a:p>
          </p:txBody>
        </p:sp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7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I N T E G R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45 CuadroTexto"/>
                <p:cNvSpPr txBox="1"/>
                <p:nvPr/>
              </p:nvSpPr>
              <p:spPr>
                <a:xfrm>
                  <a:off x="8258188" y="6443674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</a:t>
                  </a:r>
                  <a:endParaRPr lang="es-AR" sz="1000" dirty="0"/>
                </a:p>
              </p:txBody>
            </p: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52 CuadroTexto"/>
                <p:cNvSpPr txBox="1"/>
                <p:nvPr/>
              </p:nvSpPr>
              <p:spPr>
                <a:xfrm>
                  <a:off x="10901394" y="6443674"/>
                  <a:ext cx="92869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</a:t>
                  </a:r>
                  <a:endParaRPr lang="es-AR" sz="1000" dirty="0"/>
                </a:p>
              </p:txBody>
            </p: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92869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500726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800" dirty="0" smtClean="0"/>
                    <a:t>PROPUESTA ESTRUCTURAL PARA UN STAND FERIAL</a:t>
                  </a:r>
                  <a:endParaRPr lang="es-AR" sz="1800" dirty="0"/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313350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800" dirty="0" smtClean="0"/>
                    <a:t>CAMINO DE CARGAS / ESFUERZOS / DEFORMACIONES</a:t>
                  </a:r>
                  <a:endParaRPr lang="es-AR" sz="18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  <p:pic>
              <p:nvPicPr>
                <p:cNvPr id="66" name="65 Imagen" descr="identidad-tim1-cmyk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rcRect l="12270" t="18981" r="12359" b="33200"/>
                <a:stretch>
                  <a:fillRect/>
                </a:stretch>
              </p:blipFill>
              <p:spPr bwMode="auto">
                <a:xfrm>
                  <a:off x="828636" y="6372236"/>
                  <a:ext cx="928694" cy="450275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38 Grupo"/>
          <p:cNvGrpSpPr/>
          <p:nvPr/>
        </p:nvGrpSpPr>
        <p:grpSpPr>
          <a:xfrm>
            <a:off x="757198" y="5372104"/>
            <a:ext cx="5715040" cy="3214017"/>
            <a:chOff x="1400140" y="5443542"/>
            <a:chExt cx="5715040" cy="3214017"/>
          </a:xfrm>
        </p:grpSpPr>
        <p:pic>
          <p:nvPicPr>
            <p:cNvPr id="43" name="Picture 3"/>
            <p:cNvPicPr>
              <a:picLocks noChangeAspect="1" noChangeArrowheads="1"/>
            </p:cNvPicPr>
            <p:nvPr/>
          </p:nvPicPr>
          <p:blipFill>
            <a:blip r:embed="rId4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5" name="44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7043742" y="5657856"/>
            <a:ext cx="5143536" cy="2997149"/>
            <a:chOff x="1685892" y="5657856"/>
            <a:chExt cx="5143536" cy="2997149"/>
          </a:xfrm>
        </p:grpSpPr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5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1" name="50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52" name="51 Grupo"/>
          <p:cNvGrpSpPr/>
          <p:nvPr/>
        </p:nvGrpSpPr>
        <p:grpSpPr>
          <a:xfrm>
            <a:off x="757198" y="1228700"/>
            <a:ext cx="5715040" cy="3214017"/>
            <a:chOff x="1400140" y="5443542"/>
            <a:chExt cx="5715040" cy="3214017"/>
          </a:xfrm>
        </p:grpSpPr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4"/>
            <a:srcRect l="25627" t="43351" r="28445" b="15324"/>
            <a:stretch>
              <a:fillRect/>
            </a:stretch>
          </p:blipFill>
          <p:spPr bwMode="auto">
            <a:xfrm>
              <a:off x="1400140" y="5443542"/>
              <a:ext cx="5715040" cy="32140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8" name="57 Rectángulo"/>
            <p:cNvSpPr/>
            <p:nvPr/>
          </p:nvSpPr>
          <p:spPr>
            <a:xfrm>
              <a:off x="1400140" y="5514980"/>
              <a:ext cx="5715040" cy="3071834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60" name="59 Grupo"/>
          <p:cNvGrpSpPr/>
          <p:nvPr/>
        </p:nvGrpSpPr>
        <p:grpSpPr>
          <a:xfrm>
            <a:off x="7043742" y="1514452"/>
            <a:ext cx="5143536" cy="2997149"/>
            <a:chOff x="1685892" y="5657856"/>
            <a:chExt cx="5143536" cy="2997149"/>
          </a:xfrm>
        </p:grpSpPr>
        <p:pic>
          <p:nvPicPr>
            <p:cNvPr id="61" name="Picture 2"/>
            <p:cNvPicPr>
              <a:picLocks noChangeAspect="1" noChangeArrowheads="1"/>
            </p:cNvPicPr>
            <p:nvPr/>
          </p:nvPicPr>
          <p:blipFill>
            <a:blip r:embed="rId5"/>
            <a:srcRect l="39375" t="44167" r="26250" b="18333"/>
            <a:stretch>
              <a:fillRect/>
            </a:stretch>
          </p:blipFill>
          <p:spPr bwMode="auto">
            <a:xfrm>
              <a:off x="1971644" y="5657856"/>
              <a:ext cx="4395819" cy="2997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2" name="61 Rectángulo"/>
            <p:cNvSpPr/>
            <p:nvPr/>
          </p:nvSpPr>
          <p:spPr>
            <a:xfrm>
              <a:off x="1685892" y="5657856"/>
              <a:ext cx="5143536" cy="2928958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394</Words>
  <Application>Microsoft Office PowerPoint</Application>
  <PresentationFormat>Papel A3 (297 x 420 mm)</PresentationFormat>
  <Paragraphs>123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61</cp:revision>
  <dcterms:created xsi:type="dcterms:W3CDTF">2020-04-08T00:33:50Z</dcterms:created>
  <dcterms:modified xsi:type="dcterms:W3CDTF">2020-04-14T13:58:42Z</dcterms:modified>
</cp:coreProperties>
</file>