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3" r:id="rId8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60" d="100"/>
          <a:sy n="60" d="100"/>
        </p:scale>
        <p:origin x="-1578" y="-4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23/04/2020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67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4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70 Grupo"/>
          <p:cNvGrpSpPr/>
          <p:nvPr/>
        </p:nvGrpSpPr>
        <p:grpSpPr>
          <a:xfrm>
            <a:off x="614322" y="585758"/>
            <a:ext cx="11860295" cy="7929616"/>
            <a:chOff x="614322" y="585758"/>
            <a:chExt cx="11860295" cy="7929616"/>
          </a:xfrm>
        </p:grpSpPr>
        <p:sp>
          <p:nvSpPr>
            <p:cNvPr id="17" name="16 CuadroTexto"/>
            <p:cNvSpPr txBox="1"/>
            <p:nvPr/>
          </p:nvSpPr>
          <p:spPr>
            <a:xfrm rot="16200000">
              <a:off x="-124817" y="6908513"/>
              <a:ext cx="2428892" cy="78483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900" dirty="0" smtClean="0"/>
                <a:t>CASA EN LA BARRANCA</a:t>
              </a:r>
              <a:r>
                <a:rPr lang="es-AR" sz="1900" dirty="0" smtClean="0"/>
                <a:t> </a:t>
              </a:r>
              <a:endParaRPr lang="es-AR" sz="1900" dirty="0" smtClean="0"/>
            </a:p>
            <a:p>
              <a:pPr>
                <a:lnSpc>
                  <a:spcPts val="1800"/>
                </a:lnSpc>
              </a:pPr>
              <a:r>
                <a:rPr lang="es-AR" sz="1900" dirty="0" smtClean="0"/>
                <a:t>Arroyo seco</a:t>
              </a:r>
              <a:r>
                <a:rPr lang="es-AR" sz="1900" dirty="0" smtClean="0"/>
                <a:t>, </a:t>
              </a:r>
              <a:r>
                <a:rPr lang="es-AR" sz="1900" dirty="0" err="1" smtClean="0"/>
                <a:t>Arg</a:t>
              </a:r>
              <a:r>
                <a:rPr lang="es-AR" sz="1900" dirty="0" smtClean="0"/>
                <a:t>.</a:t>
              </a:r>
              <a:endParaRPr lang="es-AR" sz="1900" dirty="0" smtClean="0"/>
            </a:p>
            <a:p>
              <a:pPr>
                <a:lnSpc>
                  <a:spcPts val="1800"/>
                </a:lnSpc>
              </a:pPr>
              <a:r>
                <a:rPr lang="es-AR" sz="1900" dirty="0" smtClean="0"/>
                <a:t>Rafael Iglesias. 1999</a:t>
              </a:r>
              <a:endParaRPr lang="es-AR" sz="1900" dirty="0" smtClean="0"/>
            </a:p>
          </p:txBody>
        </p:sp>
        <p:grpSp>
          <p:nvGrpSpPr>
            <p:cNvPr id="109" name="108 Grupo"/>
            <p:cNvGrpSpPr/>
            <p:nvPr/>
          </p:nvGrpSpPr>
          <p:grpSpPr>
            <a:xfrm>
              <a:off x="1492742" y="942948"/>
              <a:ext cx="10980249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7675"/>
                <a:chOff x="8686816" y="1800204"/>
                <a:chExt cx="1785950" cy="437675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7675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4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PRINCIPALES ELEMENTOS ESTRUCT</a:t>
                  </a:r>
                  <a:r>
                    <a:rPr lang="es-ES" sz="1500" dirty="0" smtClean="0"/>
                    <a:t>.</a:t>
                  </a:r>
                  <a:endParaRPr lang="es-ES" sz="1500" dirty="0" smtClean="0"/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CAMINIO 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565944" y="585758"/>
              <a:ext cx="3586881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1</a:t>
              </a:r>
              <a:endParaRPr lang="es-AR" sz="20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5226027" y="585758"/>
              <a:ext cx="7247003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2</a:t>
              </a:r>
              <a:endParaRPr lang="es-AR" sz="2000" dirty="0"/>
            </a:p>
          </p:txBody>
        </p:sp>
        <p:cxnSp>
          <p:nvCxnSpPr>
            <p:cNvPr id="111" name="110 Conector recto"/>
            <p:cNvCxnSpPr/>
            <p:nvPr/>
          </p:nvCxnSpPr>
          <p:spPr>
            <a:xfrm rot="5400000" flipH="1" flipV="1">
              <a:off x="1349866" y="728614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113 Conector recto"/>
            <p:cNvCxnSpPr/>
            <p:nvPr/>
          </p:nvCxnSpPr>
          <p:spPr>
            <a:xfrm rot="5400000" flipH="1" flipV="1">
              <a:off x="5010762" y="727820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115 Conector recto"/>
            <p:cNvCxnSpPr/>
            <p:nvPr/>
          </p:nvCxnSpPr>
          <p:spPr>
            <a:xfrm rot="5400000" flipH="1" flipV="1">
              <a:off x="12330928" y="727820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614322" y="3729030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"/>
            <p:cNvCxnSpPr/>
            <p:nvPr/>
          </p:nvCxnSpPr>
          <p:spPr>
            <a:xfrm>
              <a:off x="614322" y="6086484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97118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-141146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688895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51893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348978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179020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61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-89099" y="4515342"/>
              <a:ext cx="2357455" cy="78483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2000" dirty="0" smtClean="0"/>
                <a:t>PABELLÓN EN OLIVOS</a:t>
              </a:r>
              <a:r>
                <a:rPr lang="es-AR" sz="2000" dirty="0" smtClean="0"/>
                <a:t> </a:t>
              </a:r>
              <a:endParaRPr lang="es-AR" sz="2000" dirty="0" smtClean="0"/>
            </a:p>
            <a:p>
              <a:pPr>
                <a:lnSpc>
                  <a:spcPts val="1800"/>
                </a:lnSpc>
              </a:pPr>
              <a:r>
                <a:rPr lang="es-ES" sz="2000" dirty="0" smtClean="0"/>
                <a:t>Olivos, Bs As. </a:t>
              </a:r>
              <a:r>
                <a:rPr lang="es-ES" sz="2000" dirty="0" err="1" smtClean="0"/>
                <a:t>Arg</a:t>
              </a:r>
              <a:r>
                <a:rPr lang="es-ES" sz="2000" dirty="0" smtClean="0"/>
                <a:t>.</a:t>
              </a:r>
              <a:endParaRPr lang="es-AR" sz="2000" dirty="0" smtClean="0"/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Bak</a:t>
              </a:r>
              <a:r>
                <a:rPr lang="es-AR" sz="2000" dirty="0" smtClean="0"/>
                <a:t>. 2016</a:t>
              </a:r>
              <a:endParaRPr lang="es-AR" sz="2000" dirty="0" smtClean="0"/>
            </a:p>
          </p:txBody>
        </p:sp>
        <p:sp>
          <p:nvSpPr>
            <p:cNvPr id="132" name="131 CuadroTexto"/>
            <p:cNvSpPr txBox="1"/>
            <p:nvPr/>
          </p:nvSpPr>
          <p:spPr>
            <a:xfrm rot="16200000">
              <a:off x="-374850" y="1872135"/>
              <a:ext cx="292895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2000" dirty="0" smtClean="0"/>
                <a:t>CASA DEL PUENTE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smtClean="0"/>
                <a:t>Mar del Plata. </a:t>
              </a:r>
              <a:r>
                <a:rPr lang="es-AR" sz="2000" dirty="0" err="1" smtClean="0"/>
                <a:t>Arg</a:t>
              </a:r>
              <a:r>
                <a:rPr lang="es-AR" sz="2000" dirty="0" smtClean="0"/>
                <a:t>.</a:t>
              </a:r>
              <a:endParaRPr lang="es-AR" sz="2000" dirty="0" smtClean="0"/>
            </a:p>
            <a:p>
              <a:pPr>
                <a:lnSpc>
                  <a:spcPts val="1800"/>
                </a:lnSpc>
              </a:pPr>
              <a:r>
                <a:rPr lang="es-AR" sz="2000" dirty="0" smtClean="0"/>
                <a:t>Amancio Williams. 1945</a:t>
              </a:r>
              <a:endParaRPr lang="es-AR" sz="20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</a:t>
                </a:r>
                <a:r>
                  <a:rPr lang="pt-BR" sz="1800" dirty="0" smtClean="0"/>
                  <a:t>– </a:t>
                </a:r>
                <a:r>
                  <a:rPr lang="pt-BR" sz="1800" dirty="0" smtClean="0"/>
                  <a:t>CASA 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 </a:t>
                </a:r>
                <a:r>
                  <a:rPr lang="es-ES" sz="1800" dirty="0" smtClean="0"/>
                  <a:t>Y CORTE DE ARQUITECTURA /  </a:t>
                </a:r>
                <a:r>
                  <a:rPr lang="es-ES" sz="1800" dirty="0" smtClean="0"/>
                  <a:t>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PLANTA</a:t>
            </a:r>
            <a:endParaRPr lang="es-AR" dirty="0"/>
          </a:p>
        </p:txBody>
      </p:sp>
      <p:sp>
        <p:nvSpPr>
          <p:cNvPr id="50" name="49 CuadroTexto"/>
          <p:cNvSpPr txBox="1"/>
          <p:nvPr/>
        </p:nvSpPr>
        <p:spPr>
          <a:xfrm>
            <a:off x="2114520" y="1228700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ARQUITECTURA CON MODULACIÓN Y ESTRUCTURA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9544072" y="442882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45" name="44 CuadroTexto"/>
          <p:cNvSpPr txBox="1"/>
          <p:nvPr/>
        </p:nvSpPr>
        <p:spPr>
          <a:xfrm>
            <a:off x="9615510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328570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CORTE</a:t>
            </a:r>
            <a:endParaRPr lang="es-AR" dirty="0"/>
          </a:p>
        </p:txBody>
      </p:sp>
      <p:sp>
        <p:nvSpPr>
          <p:cNvPr id="51" name="50 CuadroTexto"/>
          <p:cNvSpPr txBox="1"/>
          <p:nvPr/>
        </p:nvSpPr>
        <p:spPr>
          <a:xfrm>
            <a:off x="2328834" y="5300666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CORTE DE ARQUITECTURA CON MODULACIÓN Y ESTRUCTURA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- </a:t>
                </a:r>
                <a:r>
                  <a:rPr lang="pt-BR" sz="1800" dirty="0" smtClean="0"/>
                  <a:t>CASA</a:t>
                </a:r>
                <a:endParaRPr lang="pt-BR" sz="1800" dirty="0" smtClean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</a:t>
                </a:r>
                <a:r>
                  <a:rPr lang="es-ES" sz="1800" dirty="0" smtClean="0"/>
                  <a:t> Y CORTE DE ESTRUCTURA  /  </a:t>
                </a:r>
                <a:r>
                  <a:rPr lang="es-ES" sz="1800" dirty="0" smtClean="0"/>
                  <a:t>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38 CuadroTexto"/>
          <p:cNvSpPr txBox="1"/>
          <p:nvPr/>
        </p:nvSpPr>
        <p:spPr>
          <a:xfrm>
            <a:off x="328570" y="514320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PLANTA</a:t>
            </a:r>
            <a:endParaRPr lang="es-AR" dirty="0"/>
          </a:p>
        </p:txBody>
      </p:sp>
      <p:sp>
        <p:nvSpPr>
          <p:cNvPr id="43" name="42 CuadroTexto"/>
          <p:cNvSpPr txBox="1"/>
          <p:nvPr/>
        </p:nvSpPr>
        <p:spPr>
          <a:xfrm>
            <a:off x="9544072" y="514320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48" name="47 CuadroTexto"/>
          <p:cNvSpPr txBox="1"/>
          <p:nvPr/>
        </p:nvSpPr>
        <p:spPr>
          <a:xfrm>
            <a:off x="9615510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2114520" y="1228700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ESTRUCTURA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328570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CORTE</a:t>
            </a:r>
            <a:endParaRPr lang="es-AR" dirty="0"/>
          </a:p>
        </p:txBody>
      </p:sp>
      <p:sp>
        <p:nvSpPr>
          <p:cNvPr id="58" name="57 CuadroTexto"/>
          <p:cNvSpPr txBox="1"/>
          <p:nvPr/>
        </p:nvSpPr>
        <p:spPr>
          <a:xfrm>
            <a:off x="2185958" y="5300666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CORTE </a:t>
            </a:r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DE ESTRUCTURA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4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</a:t>
                </a:r>
                <a:r>
                  <a:rPr lang="pt-BR" sz="1800" dirty="0" smtClean="0"/>
                  <a:t>– </a:t>
                </a:r>
                <a:r>
                  <a:rPr lang="pt-BR" sz="1800" dirty="0" smtClean="0"/>
                  <a:t>CASA 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CAMINO DE CARGAS / ESFUERZOS / DEFORMACIONES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9544072" y="300006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48" name="47 CuadroTexto"/>
          <p:cNvSpPr txBox="1"/>
          <p:nvPr/>
        </p:nvSpPr>
        <p:spPr>
          <a:xfrm>
            <a:off x="9615510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  <p:sp>
        <p:nvSpPr>
          <p:cNvPr id="51" name="50 CuadroTexto"/>
          <p:cNvSpPr txBox="1"/>
          <p:nvPr/>
        </p:nvSpPr>
        <p:spPr>
          <a:xfrm>
            <a:off x="828636" y="300006"/>
            <a:ext cx="36433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CAMINIO DE CARGAS</a:t>
            </a:r>
            <a:endParaRPr lang="es-AR" dirty="0"/>
          </a:p>
        </p:txBody>
      </p:sp>
      <p:sp>
        <p:nvSpPr>
          <p:cNvPr id="56" name="55 CuadroTexto"/>
          <p:cNvSpPr txBox="1"/>
          <p:nvPr/>
        </p:nvSpPr>
        <p:spPr>
          <a:xfrm>
            <a:off x="900074" y="4300534"/>
            <a:ext cx="5643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ESFUERZOS Y DEFORMACIONES</a:t>
            </a:r>
            <a:endParaRPr lang="es-AR" dirty="0"/>
          </a:p>
        </p:txBody>
      </p:sp>
      <p:sp>
        <p:nvSpPr>
          <p:cNvPr id="60" name="59 CuadroTexto"/>
          <p:cNvSpPr txBox="1"/>
          <p:nvPr/>
        </p:nvSpPr>
        <p:spPr>
          <a:xfrm>
            <a:off x="1971644" y="2228832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CORTE DE ESTRUCTURA CON CAMINO DE CARGAS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2185958" y="6943740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CORTE DE ESTRUCTURA CON ESFUERZOS Y DEFORMACIONES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57 Grupo"/>
          <p:cNvGrpSpPr/>
          <p:nvPr/>
        </p:nvGrpSpPr>
        <p:grpSpPr>
          <a:xfrm>
            <a:off x="1400140" y="5443542"/>
            <a:ext cx="5715040" cy="3214017"/>
            <a:chOff x="1400140" y="5443542"/>
            <a:chExt cx="5715040" cy="321401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1400140" y="514320"/>
            <a:ext cx="5796525" cy="4143404"/>
            <a:chOff x="1400140" y="514320"/>
            <a:chExt cx="5796525" cy="41434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 l="25441" t="31723" r="30360" b="14599"/>
            <a:stretch>
              <a:fillRect/>
            </a:stretch>
          </p:blipFill>
          <p:spPr bwMode="auto">
            <a:xfrm>
              <a:off x="1400140" y="514320"/>
              <a:ext cx="5452280" cy="4138478"/>
            </a:xfrm>
            <a:prstGeom prst="rect">
              <a:avLst/>
            </a:prstGeom>
            <a:blipFill dpi="0" rotWithShape="1">
              <a:blip r:embed="rId4">
                <a:alphaModFix amt="23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71578" y="514320"/>
              <a:ext cx="5725087" cy="414340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6" y="300006"/>
            <a:ext cx="87154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6" y="4872038"/>
            <a:ext cx="5072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CORTE LONGITUDIANL</a:t>
            </a:r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42884" y="657196"/>
            <a:ext cx="1185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5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ESTRUCTURAL PARA UN STAND FERIAL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14287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DE CUBIERTA , CORTE  LONGITUDINAL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7472370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55 Grupo"/>
          <p:cNvGrpSpPr/>
          <p:nvPr/>
        </p:nvGrpSpPr>
        <p:grpSpPr>
          <a:xfrm>
            <a:off x="1685892" y="5657856"/>
            <a:ext cx="5143536" cy="2997149"/>
            <a:chOff x="1685892" y="5657856"/>
            <a:chExt cx="5143536" cy="299714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55 Grupo"/>
          <p:cNvGrpSpPr/>
          <p:nvPr/>
        </p:nvGrpSpPr>
        <p:grpSpPr>
          <a:xfrm>
            <a:off x="1400140" y="514320"/>
            <a:ext cx="5796525" cy="4143404"/>
            <a:chOff x="1400140" y="514320"/>
            <a:chExt cx="5796525" cy="41434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 l="25441" t="31723" r="30360" b="14599"/>
            <a:stretch>
              <a:fillRect/>
            </a:stretch>
          </p:blipFill>
          <p:spPr bwMode="auto">
            <a:xfrm>
              <a:off x="1400140" y="514320"/>
              <a:ext cx="5452280" cy="4138478"/>
            </a:xfrm>
            <a:prstGeom prst="rect">
              <a:avLst/>
            </a:prstGeom>
            <a:blipFill dpi="0" rotWithShape="1">
              <a:blip r:embed="rId4">
                <a:alphaModFix amt="23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71578" y="514320"/>
              <a:ext cx="5725087" cy="414340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6" y="300006"/>
            <a:ext cx="87154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6" y="4872038"/>
            <a:ext cx="5072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CORTE  TRANSVERSAL</a:t>
            </a:r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42884" y="657196"/>
            <a:ext cx="1185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4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5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6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6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ESTRUCTURAL PARA UN STAND FERIAL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07143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, CORTE  TRANSVERSAL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7472370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8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sp>
          <p:nvSpPr>
            <p:cNvPr id="16" name="15 CuadroTexto"/>
            <p:cNvSpPr txBox="1"/>
            <p:nvPr/>
          </p:nvSpPr>
          <p:spPr>
            <a:xfrm>
              <a:off x="471446" y="300006"/>
              <a:ext cx="8715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CAMINO DE CARGAS</a:t>
              </a:r>
              <a:endParaRPr lang="es-AR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471446" y="4586286"/>
              <a:ext cx="50720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ESFUERZOS Y DEFORMACIONES</a:t>
              </a:r>
              <a:endParaRPr lang="es-AR" dirty="0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542884" y="657196"/>
              <a:ext cx="11858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800" dirty="0" smtClean="0"/>
                <a:t>CORTE LONGITUDINAL				CORTE TRANSVERSAL</a:t>
              </a:r>
              <a:endParaRPr lang="es-AR" sz="1800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471446" y="4943476"/>
              <a:ext cx="11858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800" dirty="0" smtClean="0"/>
                <a:t>CORTE LONGITUDINAL				CORTE TRANSVERSAL</a:t>
              </a:r>
              <a:endParaRPr lang="es-AR" sz="1800" dirty="0"/>
            </a:p>
          </p:txBody>
        </p:sp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7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I N T E G R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45 CuadroTexto"/>
                <p:cNvSpPr txBox="1"/>
                <p:nvPr/>
              </p:nvSpPr>
              <p:spPr>
                <a:xfrm>
                  <a:off x="8258188" y="6443674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</a:t>
                  </a:r>
                  <a:endParaRPr lang="es-AR" sz="1000" dirty="0"/>
                </a:p>
              </p:txBody>
            </p: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52 CuadroTexto"/>
                <p:cNvSpPr txBox="1"/>
                <p:nvPr/>
              </p:nvSpPr>
              <p:spPr>
                <a:xfrm>
                  <a:off x="10901394" y="6443674"/>
                  <a:ext cx="92869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</a:t>
                  </a:r>
                  <a:endParaRPr lang="es-AR" sz="1000" dirty="0"/>
                </a:p>
              </p:txBody>
            </p: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92869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500726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800" dirty="0" smtClean="0"/>
                    <a:t>PROPUESTA ESTRUCTURAL PARA UN STAND FERIAL</a:t>
                  </a:r>
                  <a:endParaRPr lang="es-AR" sz="1800" dirty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800" dirty="0" smtClean="0"/>
                    <a:t>CAMINO DE CARGAS / ESFUERZOS / DEFORMACIONES</a:t>
                  </a:r>
                  <a:endParaRPr lang="es-AR" sz="18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  <p:pic>
              <p:nvPicPr>
                <p:cNvPr id="66" name="65 Imagen" descr="identidad-tim1-cmyk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  </a:ext>
                  </a:extLst>
                </a:blip>
                <a:srcRect l="12270" t="18981" r="12359" b="33200"/>
                <a:stretch>
                  <a:fillRect/>
                </a:stretch>
              </p:blipFill>
              <p:spPr bwMode="auto">
                <a:xfrm>
                  <a:off x="828636" y="6372236"/>
                  <a:ext cx="928694" cy="450275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38 Grupo"/>
          <p:cNvGrpSpPr/>
          <p:nvPr/>
        </p:nvGrpSpPr>
        <p:grpSpPr>
          <a:xfrm>
            <a:off x="757198" y="5372104"/>
            <a:ext cx="5715040" cy="3214017"/>
            <a:chOff x="1400140" y="5443542"/>
            <a:chExt cx="5715040" cy="3214017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4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7043742" y="5657856"/>
            <a:ext cx="5143536" cy="2997149"/>
            <a:chOff x="1685892" y="5657856"/>
            <a:chExt cx="5143536" cy="2997149"/>
          </a:xfrm>
        </p:grpSpPr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5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" name="50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2" name="51 Grupo"/>
          <p:cNvGrpSpPr/>
          <p:nvPr/>
        </p:nvGrpSpPr>
        <p:grpSpPr>
          <a:xfrm>
            <a:off x="757198" y="1228700"/>
            <a:ext cx="5715040" cy="3214017"/>
            <a:chOff x="1400140" y="5443542"/>
            <a:chExt cx="5715040" cy="3214017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4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" name="57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60" name="59 Grupo"/>
          <p:cNvGrpSpPr/>
          <p:nvPr/>
        </p:nvGrpSpPr>
        <p:grpSpPr>
          <a:xfrm>
            <a:off x="7043742" y="1514452"/>
            <a:ext cx="5143536" cy="2997149"/>
            <a:chOff x="1685892" y="5657856"/>
            <a:chExt cx="5143536" cy="2997149"/>
          </a:xfrm>
        </p:grpSpPr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5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2" name="61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</TotalTime>
  <Words>434</Words>
  <Application>Microsoft Office PowerPoint</Application>
  <PresentationFormat>Papel A3 (297 x 420 mm)</PresentationFormat>
  <Paragraphs>134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63</cp:revision>
  <dcterms:created xsi:type="dcterms:W3CDTF">2020-04-08T00:33:50Z</dcterms:created>
  <dcterms:modified xsi:type="dcterms:W3CDTF">2020-04-23T23:03:31Z</dcterms:modified>
</cp:coreProperties>
</file>