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4660"/>
  </p:normalViewPr>
  <p:slideViewPr>
    <p:cSldViewPr>
      <p:cViewPr>
        <p:scale>
          <a:sx n="75" d="100"/>
          <a:sy n="75" d="100"/>
        </p:scale>
        <p:origin x="-2430" y="-120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06/04/2021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76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16 CuadroTexto"/>
            <p:cNvSpPr txBox="1"/>
            <p:nvPr/>
          </p:nvSpPr>
          <p:spPr>
            <a:xfrm rot="16200000">
              <a:off x="-89099" y="6872796"/>
              <a:ext cx="235745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1500" dirty="0" smtClean="0"/>
                <a:t>REFUGIO DE LA PAISANITA</a:t>
              </a:r>
              <a:r>
                <a:rPr lang="es-AR" sz="1500" dirty="0" smtClean="0"/>
                <a:t>. </a:t>
              </a:r>
              <a:endParaRPr lang="es-AR" sz="1500" dirty="0" smtClean="0"/>
            </a:p>
            <a:p>
              <a:pPr>
                <a:lnSpc>
                  <a:spcPts val="1800"/>
                </a:lnSpc>
              </a:pPr>
              <a:r>
                <a:rPr lang="es-AR" sz="1500" dirty="0" err="1" smtClean="0"/>
                <a:t>Cordoba</a:t>
              </a:r>
              <a:r>
                <a:rPr lang="es-AR" sz="1500" dirty="0" smtClean="0"/>
                <a:t>, Argentina</a:t>
              </a:r>
              <a:endParaRPr lang="es-AR" sz="1500" dirty="0" smtClean="0"/>
            </a:p>
            <a:p>
              <a:pPr>
                <a:lnSpc>
                  <a:spcPts val="1800"/>
                </a:lnSpc>
              </a:pPr>
              <a:r>
                <a:rPr lang="es-AR" sz="1500" dirty="0" smtClean="0"/>
                <a:t>STC Arq. 2020</a:t>
              </a:r>
              <a:endParaRPr lang="es-AR" sz="1500" dirty="0" smtClean="0"/>
            </a:p>
          </p:txBody>
        </p:sp>
        <p:grpSp>
          <p:nvGrpSpPr>
            <p:cNvPr id="109" name="108 Grupo"/>
            <p:cNvGrpSpPr/>
            <p:nvPr/>
          </p:nvGrpSpPr>
          <p:grpSpPr>
            <a:xfrm>
              <a:off x="1492742" y="942948"/>
              <a:ext cx="10980249" cy="446720"/>
              <a:chOff x="1757330" y="1728766"/>
              <a:chExt cx="10715700" cy="446720"/>
            </a:xfrm>
          </p:grpSpPr>
          <p:grpSp>
            <p:nvGrpSpPr>
              <p:cNvPr id="89" name="88 Grupo"/>
              <p:cNvGrpSpPr/>
              <p:nvPr/>
            </p:nvGrpSpPr>
            <p:grpSpPr>
              <a:xfrm>
                <a:off x="1757330" y="1728766"/>
                <a:ext cx="1785950" cy="446720"/>
                <a:chOff x="8686816" y="1800204"/>
                <a:chExt cx="1785950" cy="446720"/>
              </a:xfrm>
            </p:grpSpPr>
            <p:sp>
              <p:nvSpPr>
                <p:cNvPr id="86" name="85 CuadroTexto"/>
                <p:cNvSpPr txBox="1"/>
                <p:nvPr/>
              </p:nvSpPr>
              <p:spPr>
                <a:xfrm>
                  <a:off x="8686816" y="1800204"/>
                  <a:ext cx="1785950" cy="446720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>
                    <a:lnSpc>
                      <a:spcPts val="16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MODULACIÓN Y GRILLA ESTRUCT.</a:t>
                  </a:r>
                  <a:endParaRPr lang="es-AR" sz="1500" dirty="0" smtClean="0"/>
                </a:p>
              </p:txBody>
            </p:sp>
            <p:sp>
              <p:nvSpPr>
                <p:cNvPr id="88" name="8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0" name="89 Grupo"/>
              <p:cNvGrpSpPr/>
              <p:nvPr/>
            </p:nvGrpSpPr>
            <p:grpSpPr>
              <a:xfrm>
                <a:off x="35432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91" name="90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ELEMENTOS ESTRUCT.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PRINCIP. Y SECUND.</a:t>
                  </a:r>
                </a:p>
              </p:txBody>
            </p:sp>
            <p:sp>
              <p:nvSpPr>
                <p:cNvPr id="92" name="91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3" name="92 Grupo"/>
              <p:cNvGrpSpPr/>
              <p:nvPr/>
            </p:nvGrpSpPr>
            <p:grpSpPr>
              <a:xfrm>
                <a:off x="53292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4" name="93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CAMINO </a:t>
                  </a:r>
                  <a:r>
                    <a:rPr lang="es-ES" sz="1500" dirty="0" smtClean="0"/>
                    <a:t>DE CARGAS</a:t>
                  </a:r>
                  <a:endParaRPr lang="es-AR" sz="1500" dirty="0" smtClean="0"/>
                </a:p>
              </p:txBody>
            </p:sp>
            <p:sp>
              <p:nvSpPr>
                <p:cNvPr id="95" name="94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6" name="95 Grupo"/>
              <p:cNvGrpSpPr/>
              <p:nvPr/>
            </p:nvGrpSpPr>
            <p:grpSpPr>
              <a:xfrm>
                <a:off x="711518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7" name="96 CuadroTexto"/>
                <p:cNvSpPr txBox="1"/>
                <p:nvPr/>
              </p:nvSpPr>
              <p:spPr>
                <a:xfrm>
                  <a:off x="8686816" y="1800204"/>
                  <a:ext cx="1785950" cy="31160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200"/>
                    </a:lnSpc>
                  </a:pPr>
                  <a:r>
                    <a:rPr lang="es-ES" sz="1500" dirty="0" smtClean="0"/>
                    <a:t>ESFUERZOS</a:t>
                  </a:r>
                  <a:endParaRPr lang="es-AR" sz="1500" dirty="0" smtClean="0"/>
                </a:p>
              </p:txBody>
            </p:sp>
            <p:sp>
              <p:nvSpPr>
                <p:cNvPr id="98" name="9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9" name="98 Grupo"/>
              <p:cNvGrpSpPr/>
              <p:nvPr/>
            </p:nvGrpSpPr>
            <p:grpSpPr>
              <a:xfrm>
                <a:off x="89011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100" name="99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DEFORMACIONES</a:t>
                  </a:r>
                  <a:endParaRPr lang="es-AR" sz="1500" dirty="0" smtClean="0"/>
                </a:p>
              </p:txBody>
            </p:sp>
            <p:sp>
              <p:nvSpPr>
                <p:cNvPr id="101" name="100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102" name="101 Grupo"/>
              <p:cNvGrpSpPr/>
              <p:nvPr/>
            </p:nvGrpSpPr>
            <p:grpSpPr>
              <a:xfrm>
                <a:off x="106870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103" name="102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MATERIAL Y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TECNOLOGÍA</a:t>
                  </a:r>
                  <a:endParaRPr lang="es-AR" sz="1500" dirty="0" smtClean="0"/>
                </a:p>
              </p:txBody>
            </p:sp>
            <p:sp>
              <p:nvSpPr>
                <p:cNvPr id="104" name="103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</p:grpSp>
        <p:sp>
          <p:nvSpPr>
            <p:cNvPr id="105" name="104 CuadroTexto"/>
            <p:cNvSpPr txBox="1"/>
            <p:nvPr/>
          </p:nvSpPr>
          <p:spPr>
            <a:xfrm>
              <a:off x="1565944" y="585758"/>
              <a:ext cx="5334922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1</a:t>
              </a:r>
              <a:endParaRPr lang="es-AR" sz="2000" dirty="0"/>
            </a:p>
          </p:txBody>
        </p:sp>
        <p:sp>
          <p:nvSpPr>
            <p:cNvPr id="107" name="106 CuadroTexto"/>
            <p:cNvSpPr txBox="1"/>
            <p:nvPr/>
          </p:nvSpPr>
          <p:spPr>
            <a:xfrm>
              <a:off x="7043742" y="585758"/>
              <a:ext cx="5429288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2</a:t>
              </a:r>
              <a:endParaRPr lang="es-AR" sz="2000" dirty="0"/>
            </a:p>
          </p:txBody>
        </p:sp>
        <p:cxnSp>
          <p:nvCxnSpPr>
            <p:cNvPr id="111" name="110 Conector recto"/>
            <p:cNvCxnSpPr/>
            <p:nvPr/>
          </p:nvCxnSpPr>
          <p:spPr>
            <a:xfrm rot="5400000" flipH="1" flipV="1">
              <a:off x="1349866" y="728614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113 Conector recto"/>
            <p:cNvCxnSpPr/>
            <p:nvPr/>
          </p:nvCxnSpPr>
          <p:spPr>
            <a:xfrm rot="5400000" flipH="1" flipV="1">
              <a:off x="6830242" y="727820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115 Conector recto"/>
            <p:cNvCxnSpPr/>
            <p:nvPr/>
          </p:nvCxnSpPr>
          <p:spPr>
            <a:xfrm rot="5400000" flipH="1" flipV="1">
              <a:off x="12330928" y="727820"/>
              <a:ext cx="285752" cy="16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116 Conector recto"/>
            <p:cNvCxnSpPr/>
            <p:nvPr/>
          </p:nvCxnSpPr>
          <p:spPr>
            <a:xfrm>
              <a:off x="614322" y="3729030"/>
              <a:ext cx="11858669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118 Conector recto"/>
            <p:cNvCxnSpPr/>
            <p:nvPr/>
          </p:nvCxnSpPr>
          <p:spPr>
            <a:xfrm>
              <a:off x="614322" y="6086484"/>
              <a:ext cx="11858669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>
            <a:xfrm rot="5400000">
              <a:off x="-197118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"/>
            <p:cNvCxnSpPr/>
            <p:nvPr/>
          </p:nvCxnSpPr>
          <p:spPr>
            <a:xfrm rot="5400000">
              <a:off x="-141146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"/>
            <p:cNvCxnSpPr/>
            <p:nvPr/>
          </p:nvCxnSpPr>
          <p:spPr>
            <a:xfrm rot="5400000">
              <a:off x="1688895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"/>
            <p:cNvCxnSpPr/>
            <p:nvPr/>
          </p:nvCxnSpPr>
          <p:spPr>
            <a:xfrm rot="5400000">
              <a:off x="3518937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"/>
            <p:cNvCxnSpPr/>
            <p:nvPr/>
          </p:nvCxnSpPr>
          <p:spPr>
            <a:xfrm rot="5400000">
              <a:off x="5348978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26 Conector recto"/>
            <p:cNvCxnSpPr/>
            <p:nvPr/>
          </p:nvCxnSpPr>
          <p:spPr>
            <a:xfrm rot="5400000">
              <a:off x="7179020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"/>
            <p:cNvCxnSpPr/>
            <p:nvPr/>
          </p:nvCxnSpPr>
          <p:spPr>
            <a:xfrm rot="5400000">
              <a:off x="9009061" y="4978381"/>
              <a:ext cx="6929486" cy="162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130 CuadroTexto"/>
            <p:cNvSpPr txBox="1"/>
            <p:nvPr/>
          </p:nvSpPr>
          <p:spPr>
            <a:xfrm rot="16200000">
              <a:off x="-89099" y="4515342"/>
              <a:ext cx="235745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1500" dirty="0" smtClean="0"/>
                <a:t>REFUGIO BOSQUE NEGRO. </a:t>
              </a:r>
              <a:endParaRPr lang="es-AR" sz="1500" dirty="0" smtClean="0"/>
            </a:p>
            <a:p>
              <a:pPr>
                <a:lnSpc>
                  <a:spcPts val="1800"/>
                </a:lnSpc>
              </a:pPr>
              <a:r>
                <a:rPr lang="es-ES" sz="1500" dirty="0" smtClean="0"/>
                <a:t>Delta, Tigre, Argentina</a:t>
              </a:r>
              <a:endParaRPr lang="es-AR" sz="1500" dirty="0" smtClean="0"/>
            </a:p>
            <a:p>
              <a:pPr>
                <a:lnSpc>
                  <a:spcPts val="1800"/>
                </a:lnSpc>
              </a:pPr>
              <a:r>
                <a:rPr lang="es-AR" sz="1500" dirty="0" err="1" smtClean="0"/>
                <a:t>AToT</a:t>
              </a:r>
              <a:r>
                <a:rPr lang="es-AR" sz="1500" dirty="0" smtClean="0"/>
                <a:t>. 2016</a:t>
              </a:r>
              <a:endParaRPr lang="es-AR" sz="1500" dirty="0" smtClean="0"/>
            </a:p>
          </p:txBody>
        </p:sp>
        <p:sp>
          <p:nvSpPr>
            <p:cNvPr id="132" name="131 CuadroTexto"/>
            <p:cNvSpPr txBox="1"/>
            <p:nvPr/>
          </p:nvSpPr>
          <p:spPr>
            <a:xfrm rot="16200000">
              <a:off x="-374850" y="1872135"/>
              <a:ext cx="292895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ES" sz="1500" dirty="0" smtClean="0"/>
                <a:t>CABALLERIZAS </a:t>
              </a:r>
              <a:r>
                <a:rPr lang="es-ES" sz="1500" dirty="0" err="1" smtClean="0"/>
                <a:t>CaRaJo</a:t>
              </a:r>
              <a:endParaRPr lang="es-ES" sz="1500" dirty="0" smtClean="0"/>
            </a:p>
            <a:p>
              <a:pPr>
                <a:lnSpc>
                  <a:spcPts val="1800"/>
                </a:lnSpc>
              </a:pPr>
              <a:r>
                <a:rPr lang="es-ES" sz="1500" dirty="0" smtClean="0"/>
                <a:t>Córdoba, Argentina.</a:t>
              </a:r>
            </a:p>
            <a:p>
              <a:pPr>
                <a:lnSpc>
                  <a:spcPts val="1800"/>
                </a:lnSpc>
              </a:pPr>
              <a:r>
                <a:rPr lang="es-ES" sz="1500" dirty="0" smtClean="0"/>
                <a:t>Ferrer Arquitectos.  2014</a:t>
              </a:r>
              <a:endParaRPr lang="es-AR" sz="1500" dirty="0" smtClean="0"/>
            </a:p>
          </p:txBody>
        </p:sp>
        <p:grpSp>
          <p:nvGrpSpPr>
            <p:cNvPr id="76" name="75 Grupo"/>
            <p:cNvGrpSpPr/>
            <p:nvPr/>
          </p:nvGrpSpPr>
          <p:grpSpPr>
            <a:xfrm>
              <a:off x="185694" y="8801128"/>
              <a:ext cx="12432594" cy="642943"/>
              <a:chOff x="185694" y="880112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6488" y="880112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6488" y="937263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99264" y="908688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1742" y="908608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5196" y="888085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5196" y="880112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5196" y="887256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1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982" y="880112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E S T U D I A N T E </a:t>
                </a:r>
                <a:endParaRPr lang="es-AR" sz="800" dirty="0"/>
              </a:p>
            </p:txBody>
          </p:sp>
          <p:grpSp>
            <p:nvGrpSpPr>
              <p:cNvPr id="45" name="44 Grupo"/>
              <p:cNvGrpSpPr/>
              <p:nvPr/>
            </p:nvGrpSpPr>
            <p:grpSpPr>
              <a:xfrm>
                <a:off x="8258982" y="908688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" name="46 CuadroTexto"/>
              <p:cNvSpPr txBox="1"/>
              <p:nvPr/>
            </p:nvSpPr>
            <p:spPr>
              <a:xfrm>
                <a:off x="8258982" y="915831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</a:t>
                </a:r>
                <a:r>
                  <a:rPr lang="es-ES" sz="1000" dirty="0" smtClean="0"/>
                  <a:t>NOMBRE _______________________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1792" y="908688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53 CuadroTexto"/>
              <p:cNvSpPr txBox="1"/>
              <p:nvPr/>
            </p:nvSpPr>
            <p:spPr>
              <a:xfrm>
                <a:off x="10902188" y="9158318"/>
                <a:ext cx="1070776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 _________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2438" y="880112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5645" y="908648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3678" y="908688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2438" y="887256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GRILLA COMPARATIVA ESTRUCTURAL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2438" y="908688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8827422"/>
                <a:ext cx="500066" cy="477059"/>
              </a:xfrm>
              <a:prstGeom prst="rect">
                <a:avLst/>
              </a:prstGeom>
            </p:spPr>
          </p:pic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5981" t="12178" r="51149" b="62948"/>
              <a:stretch>
                <a:fillRect/>
              </a:stretch>
            </p:blipFill>
            <p:spPr bwMode="auto">
              <a:xfrm>
                <a:off x="828636" y="8872566"/>
                <a:ext cx="428628" cy="439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73" name="72 Conector recto"/>
              <p:cNvCxnSpPr/>
              <p:nvPr/>
            </p:nvCxnSpPr>
            <p:spPr>
              <a:xfrm rot="5400000">
                <a:off x="1115182" y="9086086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74 CuadroTexto"/>
              <p:cNvSpPr txBox="1"/>
              <p:nvPr/>
            </p:nvSpPr>
            <p:spPr>
              <a:xfrm>
                <a:off x="1328702" y="8944004"/>
                <a:ext cx="500066" cy="42862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2000" b="1" dirty="0" smtClean="0">
                    <a:latin typeface="Calibri Light" pitchFamily="34" charset="0"/>
                  </a:rPr>
                  <a:t>TP1</a:t>
                </a:r>
                <a:endParaRPr lang="es-AR" sz="2000" b="1" dirty="0">
                  <a:latin typeface="Calibri Light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6615114" y="442882"/>
            <a:ext cx="57864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471446" y="6800864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8" name="6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2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</a:t>
                  </a:r>
                  <a:r>
                    <a:rPr lang="es-ES" sz="1000" dirty="0" smtClean="0"/>
                    <a:t>NOMBRE _______________________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999998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800" dirty="0" smtClean="0"/>
                    <a:t>ANALISIS DE </a:t>
                  </a:r>
                  <a:r>
                    <a:rPr lang="pt-BR" sz="1800" dirty="0" smtClean="0"/>
                    <a:t>OBRA: ____________________________</a:t>
                  </a:r>
                  <a:endParaRPr lang="pt-BR" sz="1800" dirty="0" smtClean="0"/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2" name="51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61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66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TP1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55 CuadroTexto"/>
          <p:cNvSpPr txBox="1"/>
          <p:nvPr/>
        </p:nvSpPr>
        <p:spPr>
          <a:xfrm>
            <a:off x="6615114" y="442882"/>
            <a:ext cx="57864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57 CuadroTexto"/>
          <p:cNvSpPr txBox="1"/>
          <p:nvPr/>
        </p:nvSpPr>
        <p:spPr>
          <a:xfrm>
            <a:off x="471446" y="6800864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3" name="72 Grupo"/>
          <p:cNvGrpSpPr/>
          <p:nvPr/>
        </p:nvGrpSpPr>
        <p:grpSpPr>
          <a:xfrm>
            <a:off x="184900" y="228568"/>
            <a:ext cx="12433388" cy="9234348"/>
            <a:chOff x="184900" y="228568"/>
            <a:chExt cx="12433388" cy="9234348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34348"/>
              <a:chOff x="184900" y="228568"/>
              <a:chExt cx="12433388" cy="9234348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61788"/>
                <a:chOff x="184900" y="6300798"/>
                <a:chExt cx="12432594" cy="661788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3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500726" cy="590349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800" dirty="0" smtClean="0"/>
                    <a:t>ANALISIS DE </a:t>
                  </a:r>
                  <a:r>
                    <a:rPr lang="pt-BR" sz="1800" dirty="0" smtClean="0"/>
                    <a:t>OBRA: </a:t>
                  </a:r>
                  <a:r>
                    <a:rPr lang="pt-BR" sz="1800" dirty="0" smtClean="0"/>
                    <a:t>_______________________________</a:t>
                  </a:r>
                  <a:endParaRPr lang="pt-BR" sz="1800" dirty="0" smtClean="0"/>
                </a:p>
                <a:p>
                  <a:endParaRPr lang="pt-BR" sz="1800" dirty="0" smtClean="0"/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ESFUERZOS, DEFORMACIONES </a:t>
                  </a:r>
                  <a:r>
                    <a:rPr lang="es-ES" sz="1600" dirty="0" smtClean="0"/>
                    <a:t>Y </a:t>
                  </a:r>
                  <a:r>
                    <a:rPr lang="es-ES" sz="1600" dirty="0" smtClean="0"/>
                    <a:t>CAMINO DE CARGAS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1" name="50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7" name="66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67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TP1</a:t>
              </a:r>
              <a:endParaRPr lang="es-AR" sz="2000" b="1" dirty="0">
                <a:latin typeface="Calibri Light" pitchFamily="34" charset="0"/>
              </a:endParaRP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8258982" y="9158318"/>
              <a:ext cx="2500330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APELLIDO </a:t>
              </a:r>
              <a:r>
                <a:rPr lang="es-ES" sz="1000" dirty="0" smtClean="0"/>
                <a:t>NOMBRE _______________________</a:t>
              </a:r>
              <a:endParaRPr lang="es-AR" sz="1000" dirty="0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0902188" y="9158318"/>
              <a:ext cx="1142214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LEGAJO ________</a:t>
              </a:r>
              <a:endParaRPr lang="es-AR" sz="1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</TotalTime>
  <Words>179</Words>
  <Application>Microsoft Office PowerPoint</Application>
  <PresentationFormat>Papel A3 (297 x 420 mm)</PresentationFormat>
  <Paragraphs>55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78</cp:revision>
  <dcterms:created xsi:type="dcterms:W3CDTF">2020-04-08T00:33:50Z</dcterms:created>
  <dcterms:modified xsi:type="dcterms:W3CDTF">2021-04-06T21:12:56Z</dcterms:modified>
</cp:coreProperties>
</file>