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70" d="100"/>
          <a:sy n="70" d="100"/>
        </p:scale>
        <p:origin x="-2640" y="-27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Hernán\01- FACULTAD\02- TIM 1\TIM 1- 02\2021\TP 2\MODELO 2.jpg"/>
          <p:cNvPicPr>
            <a:picLocks noChangeAspect="1" noChangeArrowheads="1"/>
          </p:cNvPicPr>
          <p:nvPr/>
        </p:nvPicPr>
        <p:blipFill>
          <a:blip r:embed="rId2"/>
          <a:srcRect l="1451" t="2381" r="1451" b="8333"/>
          <a:stretch>
            <a:fillRect/>
          </a:stretch>
        </p:blipFill>
        <p:spPr bwMode="auto">
          <a:xfrm>
            <a:off x="185694" y="228568"/>
            <a:ext cx="12430212" cy="8572560"/>
          </a:xfrm>
          <a:prstGeom prst="rect">
            <a:avLst/>
          </a:prstGeom>
          <a:noFill/>
        </p:spPr>
      </p:pic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1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159462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152" name="151 CuadroTexto"/>
          <p:cNvSpPr txBox="1"/>
          <p:nvPr/>
        </p:nvSpPr>
        <p:spPr>
          <a:xfrm>
            <a:off x="400008" y="585758"/>
            <a:ext cx="814393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IMAGEN DE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PORTADA</a:t>
            </a:r>
            <a:endParaRPr lang="es-E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</a:rPr>
              <a:t>FOTO DE MAQUETA CON FONDO NEUTRO (blanco o negro)</a:t>
            </a:r>
            <a:endParaRPr lang="es-A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 – MODELO 2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1972438" y="9086880"/>
            <a:ext cx="61428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 smtClean="0"/>
              <a:t> </a:t>
            </a:r>
            <a:endParaRPr lang="es-A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74 Grupo"/>
          <p:cNvGrpSpPr/>
          <p:nvPr/>
        </p:nvGrpSpPr>
        <p:grpSpPr>
          <a:xfrm>
            <a:off x="-1" y="0"/>
            <a:ext cx="12801601" cy="9601200"/>
            <a:chOff x="-1" y="0"/>
            <a:chExt cx="12801601" cy="960120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/>
            <a:srcRect l="17422" t="11944" r="23984" b="14444"/>
            <a:stretch>
              <a:fillRect/>
            </a:stretch>
          </p:blipFill>
          <p:spPr bwMode="auto">
            <a:xfrm>
              <a:off x="-1" y="0"/>
              <a:ext cx="12801601" cy="9046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0" name="49 Rectángulo"/>
            <p:cNvSpPr/>
            <p:nvPr/>
          </p:nvSpPr>
          <p:spPr>
            <a:xfrm>
              <a:off x="-1" y="0"/>
              <a:ext cx="12787402" cy="96012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600" dirty="0" smtClean="0"/>
                    <a:t>PROPUESTA: PLANTA, CORTES Y ESQUEMAS</a:t>
                  </a:r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46" name="45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8115312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55 Grupo"/>
          <p:cNvGrpSpPr/>
          <p:nvPr/>
        </p:nvGrpSpPr>
        <p:grpSpPr>
          <a:xfrm>
            <a:off x="-1" y="0"/>
            <a:ext cx="12801601" cy="9601200"/>
            <a:chOff x="-1" y="0"/>
            <a:chExt cx="12801601" cy="9601200"/>
          </a:xfrm>
        </p:grpSpPr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2"/>
            <a:srcRect l="17422" t="11944" r="23984" b="14444"/>
            <a:stretch>
              <a:fillRect/>
            </a:stretch>
          </p:blipFill>
          <p:spPr bwMode="auto">
            <a:xfrm>
              <a:off x="-1" y="0"/>
              <a:ext cx="12801601" cy="9046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6" name="65 Rectángulo"/>
            <p:cNvSpPr/>
            <p:nvPr/>
          </p:nvSpPr>
          <p:spPr>
            <a:xfrm>
              <a:off x="-1" y="0"/>
              <a:ext cx="12787402" cy="96012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52" name="51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3" name="72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3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ESFUERZOS, DEFORMACIONES Y CAMINO DE CARGAS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LEGAJO ________</a:t>
              </a:r>
              <a:endParaRPr lang="es-AR" sz="1000" dirty="0"/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8115312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PROPUESTA: PLANTA, CORTES Y ESQUEMAS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69 CuadroTexto"/>
          <p:cNvSpPr txBox="1"/>
          <p:nvPr/>
        </p:nvSpPr>
        <p:spPr>
          <a:xfrm>
            <a:off x="328570" y="442882"/>
            <a:ext cx="7072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CONCEPTOS, ESQUEMAS Y FOTO DE MAQUETA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4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140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LIBRE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0" name="39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PROPUESTA: ESQUEMAS Y FOTOS DE MAQUETA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913</TotalTime>
  <Words>211</Words>
  <Application>Microsoft Office PowerPoint</Application>
  <PresentationFormat>Papel A3 (297 x 420 mm)</PresentationFormat>
  <Paragraphs>62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123</cp:revision>
  <dcterms:created xsi:type="dcterms:W3CDTF">2020-04-08T00:33:50Z</dcterms:created>
  <dcterms:modified xsi:type="dcterms:W3CDTF">2021-04-09T21:04:12Z</dcterms:modified>
</cp:coreProperties>
</file>