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801600" cy="9601200" type="A3"/>
  <p:notesSz cx="6858000" cy="9144000"/>
  <p:defaultTextStyle>
    <a:defPPr>
      <a:defRPr lang="es-AR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4660"/>
  </p:normalViewPr>
  <p:slideViewPr>
    <p:cSldViewPr>
      <p:cViewPr>
        <p:scale>
          <a:sx n="70" d="100"/>
          <a:sy n="70" d="100"/>
        </p:scale>
        <p:origin x="-2640" y="-276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09975-9E1F-41DA-A5BA-5491F5B48DB5}" type="datetimeFigureOut">
              <a:rPr lang="es-AR" smtClean="0"/>
              <a:pPr/>
              <a:t>09/04/2021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06FE5-741B-426B-AA32-B4952B1593BB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Hernán\01- FACULTAD\02- TIM 1\TIM 1- 02\2021\TP 2\MODELO 3.jpg"/>
          <p:cNvPicPr>
            <a:picLocks noChangeAspect="1" noChangeArrowheads="1"/>
          </p:cNvPicPr>
          <p:nvPr/>
        </p:nvPicPr>
        <p:blipFill>
          <a:blip r:embed="rId2"/>
          <a:srcRect l="1451" t="2381" r="1451" b="8333"/>
          <a:stretch>
            <a:fillRect/>
          </a:stretch>
        </p:blipFill>
        <p:spPr bwMode="auto">
          <a:xfrm>
            <a:off x="185694" y="228568"/>
            <a:ext cx="12430212" cy="8572560"/>
          </a:xfrm>
          <a:prstGeom prst="rect">
            <a:avLst/>
          </a:prstGeom>
          <a:noFill/>
        </p:spPr>
      </p:pic>
      <p:grpSp>
        <p:nvGrpSpPr>
          <p:cNvPr id="71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78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87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1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133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159462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400008" y="585758"/>
            <a:ext cx="814393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IMAGEN DE 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PORTADA</a:t>
            </a:r>
            <a:endParaRPr lang="es-E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</a:rPr>
              <a:t>FOTO DE MAQUETA CON FONDO NEUTRO (blanco o negro)</a:t>
            </a:r>
            <a:endParaRPr lang="es-A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1972438" y="9086880"/>
            <a:ext cx="6142874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es-ES" sz="1600" dirty="0" smtClean="0"/>
              <a:t> </a:t>
            </a:r>
            <a:endParaRPr lang="es-AR" sz="16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 - </a:t>
            </a:r>
            <a:r>
              <a:rPr lang="es-ES" sz="1600" dirty="0" smtClean="0"/>
              <a:t>MODELO 3</a:t>
            </a:r>
            <a:endParaRPr lang="pt-BR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52 Grupo"/>
          <p:cNvGrpSpPr/>
          <p:nvPr/>
        </p:nvGrpSpPr>
        <p:grpSpPr>
          <a:xfrm>
            <a:off x="0" y="0"/>
            <a:ext cx="12801600" cy="9601200"/>
            <a:chOff x="-13244650" y="0"/>
            <a:chExt cx="12801600" cy="9601200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/>
            <a:srcRect l="18203" t="12639" r="23001" b="13750"/>
            <a:stretch>
              <a:fillRect/>
            </a:stretch>
          </p:blipFill>
          <p:spPr bwMode="auto">
            <a:xfrm>
              <a:off x="-13244650" y="0"/>
              <a:ext cx="12801600" cy="9015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0" name="49 Rectángulo"/>
            <p:cNvSpPr/>
            <p:nvPr/>
          </p:nvSpPr>
          <p:spPr>
            <a:xfrm flipH="1">
              <a:off x="-13244650" y="0"/>
              <a:ext cx="12801600" cy="96012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8" name="67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2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46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53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62 CuadroTexto"/>
                <p:cNvSpPr txBox="1"/>
                <p:nvPr/>
              </p:nvSpPr>
              <p:spPr>
                <a:xfrm>
                  <a:off x="1971644" y="6372237"/>
                  <a:ext cx="5999998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pt-BR" sz="1600" dirty="0" smtClean="0"/>
                    <a:t>PROPUESTA: PLANTA, CORTES Y ESQUEMAS</a:t>
                  </a:r>
                </a:p>
              </p:txBody>
            </p: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50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2" name="51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61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66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46" name="45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00008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LONGITUDINAL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8115312" y="4586286"/>
            <a:ext cx="43577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TRANSVERSAL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0" name="69 CuadroTexto"/>
          <p:cNvSpPr txBox="1"/>
          <p:nvPr/>
        </p:nvSpPr>
        <p:spPr>
          <a:xfrm>
            <a:off x="8043874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47 Grupo"/>
          <p:cNvGrpSpPr/>
          <p:nvPr/>
        </p:nvGrpSpPr>
        <p:grpSpPr>
          <a:xfrm>
            <a:off x="0" y="0"/>
            <a:ext cx="12801600" cy="9601200"/>
            <a:chOff x="-13244650" y="0"/>
            <a:chExt cx="12801600" cy="9601200"/>
          </a:xfrm>
        </p:grpSpPr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2"/>
            <a:srcRect l="18203" t="12639" r="23001" b="13750"/>
            <a:stretch>
              <a:fillRect/>
            </a:stretch>
          </p:blipFill>
          <p:spPr bwMode="auto">
            <a:xfrm>
              <a:off x="-13244650" y="0"/>
              <a:ext cx="12801600" cy="9015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6" name="65 Rectángulo"/>
            <p:cNvSpPr/>
            <p:nvPr/>
          </p:nvSpPr>
          <p:spPr>
            <a:xfrm flipH="1">
              <a:off x="-13244650" y="0"/>
              <a:ext cx="12801600" cy="96012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52" name="51 CuadroTexto"/>
          <p:cNvSpPr txBox="1"/>
          <p:nvPr/>
        </p:nvSpPr>
        <p:spPr>
          <a:xfrm>
            <a:off x="328570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PLANTA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57 CuadroTexto"/>
          <p:cNvSpPr txBox="1"/>
          <p:nvPr/>
        </p:nvSpPr>
        <p:spPr>
          <a:xfrm>
            <a:off x="400008" y="4586286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LONGITUDINAL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3" name="72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24" name="23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25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27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28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31 Conector recto"/>
                <p:cNvCxnSpPr>
                  <a:stCxn id="36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35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3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40" name="39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40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41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43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48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54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57" name="56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5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63 CuadroTexto"/>
                <p:cNvSpPr txBox="1"/>
                <p:nvPr/>
              </p:nvSpPr>
              <p:spPr>
                <a:xfrm>
                  <a:off x="1971644" y="6586550"/>
                  <a:ext cx="5500726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ESFUERZOS, DEFORMACIONES Y CAMINO DE CARGAS</a:t>
                  </a:r>
                  <a:endParaRPr lang="es-AR" sz="1600" dirty="0"/>
                </a:p>
              </p:txBody>
            </p:sp>
            <p:pic>
              <p:nvPicPr>
                <p:cNvPr id="65" name="64 Imagen"/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69" name="68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71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73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49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1:50</a:t>
              </a:r>
              <a:endParaRPr lang="es-AR" sz="1600" dirty="0"/>
            </a:p>
          </p:txBody>
        </p:sp>
        <p:cxnSp>
          <p:nvCxnSpPr>
            <p:cNvPr id="51" name="50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7" name="66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67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8258982" y="9158318"/>
              <a:ext cx="2500330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APELLIDO NOMBRE _______________________</a:t>
              </a:r>
              <a:endParaRPr lang="es-AR" sz="1000" dirty="0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0902188" y="9158318"/>
              <a:ext cx="1142214" cy="172064"/>
            </a:xfrm>
            <a:prstGeom prst="rect">
              <a:avLst/>
            </a:prstGeom>
            <a:noFill/>
          </p:spPr>
          <p:txBody>
            <a:bodyPr wrap="square" lIns="0" tIns="18000" rIns="0" bIns="0" rtlCol="0">
              <a:spAutoFit/>
            </a:bodyPr>
            <a:lstStyle/>
            <a:p>
              <a:r>
                <a:rPr lang="es-ES" sz="1000" dirty="0" smtClean="0"/>
                <a:t>LEGAJO ________</a:t>
              </a:r>
              <a:endParaRPr lang="es-AR" sz="1000" dirty="0"/>
            </a:p>
          </p:txBody>
        </p:sp>
      </p:grpSp>
      <p:sp>
        <p:nvSpPr>
          <p:cNvPr id="43" name="42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8115312" y="4586286"/>
            <a:ext cx="43577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CORTE TRANSVERSAL 1:50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8043874" y="442882"/>
            <a:ext cx="42148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ESQUEMAS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PROPUESTA: PLANTA, CORTES Y ESQUEMAS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69 CuadroTexto"/>
          <p:cNvSpPr txBox="1"/>
          <p:nvPr/>
        </p:nvSpPr>
        <p:spPr>
          <a:xfrm>
            <a:off x="328570" y="442882"/>
            <a:ext cx="7072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CONCEPTOS, ESQUEMAS Y FOTO DE MAQUETA</a:t>
            </a:r>
            <a:endParaRPr lang="es-AR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70 Grupo"/>
          <p:cNvGrpSpPr/>
          <p:nvPr/>
        </p:nvGrpSpPr>
        <p:grpSpPr>
          <a:xfrm>
            <a:off x="184900" y="228568"/>
            <a:ext cx="12433388" cy="9215503"/>
            <a:chOff x="184900" y="228568"/>
            <a:chExt cx="12433388" cy="9215503"/>
          </a:xfrm>
        </p:grpSpPr>
        <p:grpSp>
          <p:nvGrpSpPr>
            <p:cNvPr id="3" name="77 Grupo"/>
            <p:cNvGrpSpPr/>
            <p:nvPr/>
          </p:nvGrpSpPr>
          <p:grpSpPr>
            <a:xfrm>
              <a:off x="184900" y="228568"/>
              <a:ext cx="12433388" cy="9215503"/>
              <a:chOff x="184900" y="228568"/>
              <a:chExt cx="12433388" cy="9215503"/>
            </a:xfrm>
          </p:grpSpPr>
          <p:grpSp>
            <p:nvGrpSpPr>
              <p:cNvPr id="4" name="66 Grupo"/>
              <p:cNvGrpSpPr/>
              <p:nvPr/>
            </p:nvGrpSpPr>
            <p:grpSpPr>
              <a:xfrm>
                <a:off x="185694" y="8801128"/>
                <a:ext cx="12432594" cy="642943"/>
                <a:chOff x="184900" y="6300798"/>
                <a:chExt cx="12432594" cy="642943"/>
              </a:xfrm>
            </p:grpSpPr>
            <p:cxnSp>
              <p:nvCxnSpPr>
                <p:cNvPr id="112" name="111 Conector recto"/>
                <p:cNvCxnSpPr/>
                <p:nvPr/>
              </p:nvCxnSpPr>
              <p:spPr>
                <a:xfrm>
                  <a:off x="185694" y="6300798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112 Conector recto"/>
                <p:cNvCxnSpPr/>
                <p:nvPr/>
              </p:nvCxnSpPr>
              <p:spPr>
                <a:xfrm>
                  <a:off x="185694" y="6872302"/>
                  <a:ext cx="12430212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114 Conector recto"/>
                <p:cNvCxnSpPr/>
                <p:nvPr/>
              </p:nvCxnSpPr>
              <p:spPr>
                <a:xfrm rot="5400000">
                  <a:off x="-100058" y="6586550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117 Conector recto"/>
                <p:cNvCxnSpPr/>
                <p:nvPr/>
              </p:nvCxnSpPr>
              <p:spPr>
                <a:xfrm rot="5400000">
                  <a:off x="12330948" y="6585756"/>
                  <a:ext cx="57150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119 Conector recto"/>
                <p:cNvCxnSpPr>
                  <a:stCxn id="122" idx="1"/>
                </p:cNvCxnSpPr>
                <p:nvPr/>
              </p:nvCxnSpPr>
              <p:spPr>
                <a:xfrm rot="10800000" flipV="1">
                  <a:off x="12044402" y="6380528"/>
                  <a:ext cx="1588" cy="4203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121 CuadroTexto"/>
                <p:cNvSpPr txBox="1"/>
                <p:nvPr/>
              </p:nvSpPr>
              <p:spPr>
                <a:xfrm>
                  <a:off x="12044402" y="6300798"/>
                  <a:ext cx="57150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pPr algn="ctr"/>
                  <a:r>
                    <a:rPr lang="es-AR" sz="800" dirty="0" smtClean="0"/>
                    <a:t>LAMINA</a:t>
                  </a:r>
                  <a:endParaRPr lang="es-AR" sz="800" dirty="0"/>
                </a:p>
              </p:txBody>
            </p:sp>
            <p:sp>
              <p:nvSpPr>
                <p:cNvPr id="129" name="128 CuadroTexto"/>
                <p:cNvSpPr txBox="1"/>
                <p:nvPr/>
              </p:nvSpPr>
              <p:spPr>
                <a:xfrm>
                  <a:off x="12044402" y="6372236"/>
                  <a:ext cx="571504" cy="5715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s-AR" sz="3200" b="1" dirty="0" smtClean="0">
                      <a:latin typeface="Calibri Light" pitchFamily="34" charset="0"/>
                    </a:rPr>
                    <a:t>4</a:t>
                  </a:r>
                  <a:endParaRPr lang="es-AR" sz="3200" b="1" dirty="0">
                    <a:latin typeface="Calibri Light" pitchFamily="34" charset="0"/>
                  </a:endParaRPr>
                </a:p>
              </p:txBody>
            </p:sp>
            <p:sp>
              <p:nvSpPr>
                <p:cNvPr id="130" name="129 CuadroTexto"/>
                <p:cNvSpPr txBox="1"/>
                <p:nvPr/>
              </p:nvSpPr>
              <p:spPr>
                <a:xfrm>
                  <a:off x="8258188" y="6300798"/>
                  <a:ext cx="1285884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E S T U D I A N T E S</a:t>
                  </a:r>
                  <a:endParaRPr lang="es-AR" sz="800" dirty="0"/>
                </a:p>
              </p:txBody>
            </p:sp>
            <p:grpSp>
              <p:nvGrpSpPr>
                <p:cNvPr id="5" name="44 Grupo"/>
                <p:cNvGrpSpPr/>
                <p:nvPr/>
              </p:nvGrpSpPr>
              <p:grpSpPr>
                <a:xfrm>
                  <a:off x="8258188" y="6586550"/>
                  <a:ext cx="3571900" cy="215902"/>
                  <a:chOff x="8186750" y="6586550"/>
                  <a:chExt cx="3643338" cy="215902"/>
                </a:xfrm>
              </p:grpSpPr>
              <p:cxnSp>
                <p:nvCxnSpPr>
                  <p:cNvPr id="143" name="142 Conector recto"/>
                  <p:cNvCxnSpPr/>
                  <p:nvPr/>
                </p:nvCxnSpPr>
                <p:spPr>
                  <a:xfrm>
                    <a:off x="8186750" y="6586550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143 Conector recto"/>
                  <p:cNvCxnSpPr/>
                  <p:nvPr/>
                </p:nvCxnSpPr>
                <p:spPr>
                  <a:xfrm>
                    <a:off x="8186750" y="6800864"/>
                    <a:ext cx="2571768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144 Conector recto"/>
                  <p:cNvCxnSpPr/>
                  <p:nvPr/>
                </p:nvCxnSpPr>
                <p:spPr>
                  <a:xfrm>
                    <a:off x="10901394" y="6800864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145 Conector recto"/>
                  <p:cNvCxnSpPr/>
                  <p:nvPr/>
                </p:nvCxnSpPr>
                <p:spPr>
                  <a:xfrm>
                    <a:off x="10901394" y="6586550"/>
                    <a:ext cx="928694" cy="1588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4" name="133 CuadroTexto"/>
                <p:cNvSpPr txBox="1"/>
                <p:nvPr/>
              </p:nvSpPr>
              <p:spPr>
                <a:xfrm>
                  <a:off x="8258188" y="6657988"/>
                  <a:ext cx="2500330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APELLIDO NOMBRE _______________________</a:t>
                  </a:r>
                  <a:endParaRPr lang="es-AR" sz="1000" dirty="0"/>
                </a:p>
              </p:txBody>
            </p:sp>
            <p:cxnSp>
              <p:nvCxnSpPr>
                <p:cNvPr id="135" name="134 Conector recto"/>
                <p:cNvCxnSpPr/>
                <p:nvPr/>
              </p:nvCxnSpPr>
              <p:spPr>
                <a:xfrm rot="5400000">
                  <a:off x="7900998" y="6586550"/>
                  <a:ext cx="429422" cy="79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135 CuadroTexto"/>
                <p:cNvSpPr txBox="1"/>
                <p:nvPr/>
              </p:nvSpPr>
              <p:spPr>
                <a:xfrm>
                  <a:off x="10901394" y="6657988"/>
                  <a:ext cx="1142214" cy="172064"/>
                </a:xfrm>
                <a:prstGeom prst="rect">
                  <a:avLst/>
                </a:prstGeom>
                <a:noFill/>
              </p:spPr>
              <p:txBody>
                <a:bodyPr wrap="square" lIns="0" tIns="18000" rIns="0" bIns="0" rtlCol="0">
                  <a:spAutoFit/>
                </a:bodyPr>
                <a:lstStyle/>
                <a:p>
                  <a:r>
                    <a:rPr lang="es-ES" sz="1000" dirty="0" smtClean="0"/>
                    <a:t>LEGAJO ________</a:t>
                  </a:r>
                  <a:endParaRPr lang="es-AR" sz="1000" dirty="0"/>
                </a:p>
              </p:txBody>
            </p:sp>
            <p:sp>
              <p:nvSpPr>
                <p:cNvPr id="137" name="136 CuadroTexto"/>
                <p:cNvSpPr txBox="1"/>
                <p:nvPr/>
              </p:nvSpPr>
              <p:spPr>
                <a:xfrm>
                  <a:off x="1971644" y="6300798"/>
                  <a:ext cx="1214446" cy="159462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800" dirty="0" smtClean="0"/>
                    <a:t>T I T U L O</a:t>
                  </a:r>
                  <a:endParaRPr lang="es-AR" sz="800" dirty="0"/>
                </a:p>
              </p:txBody>
            </p:sp>
            <p:cxnSp>
              <p:nvCxnSpPr>
                <p:cNvPr id="138" name="137 Conector recto"/>
                <p:cNvCxnSpPr/>
                <p:nvPr/>
              </p:nvCxnSpPr>
              <p:spPr>
                <a:xfrm rot="5400000">
                  <a:off x="1614851" y="6586153"/>
                  <a:ext cx="427834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138 Conector recto"/>
                <p:cNvCxnSpPr/>
                <p:nvPr/>
              </p:nvCxnSpPr>
              <p:spPr>
                <a:xfrm rot="5400000">
                  <a:off x="542884" y="6586550"/>
                  <a:ext cx="428628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140 CuadroTexto"/>
                <p:cNvSpPr txBox="1"/>
                <p:nvPr/>
              </p:nvSpPr>
              <p:spPr>
                <a:xfrm>
                  <a:off x="1971644" y="6586550"/>
                  <a:ext cx="6142874" cy="282573"/>
                </a:xfrm>
                <a:prstGeom prst="rect">
                  <a:avLst/>
                </a:prstGeom>
                <a:noFill/>
              </p:spPr>
              <p:txBody>
                <a:bodyPr wrap="square" lIns="0" tIns="36000" rIns="0" bIns="0" rtlCol="0">
                  <a:spAutoFit/>
                </a:bodyPr>
                <a:lstStyle/>
                <a:p>
                  <a:r>
                    <a:rPr lang="es-ES" sz="1600" dirty="0" smtClean="0"/>
                    <a:t>MODULACIÓN E IDENTIFICACIÓN DE ELEMENTOS ESTRUCTURALES </a:t>
                  </a:r>
                  <a:endParaRPr lang="es-AR" sz="1600" dirty="0"/>
                </a:p>
              </p:txBody>
            </p:sp>
            <p:pic>
              <p:nvPicPr>
                <p:cNvPr id="142" name="141 Imagen"/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32" y="6372236"/>
                  <a:ext cx="452745" cy="431915"/>
                </a:xfrm>
                <a:prstGeom prst="rect">
                  <a:avLst/>
                </a:prstGeom>
              </p:spPr>
            </p:pic>
          </p:grpSp>
          <p:cxnSp>
            <p:nvCxnSpPr>
              <p:cNvPr id="106" name="105 Conector recto"/>
              <p:cNvCxnSpPr/>
              <p:nvPr/>
            </p:nvCxnSpPr>
            <p:spPr>
              <a:xfrm rot="5400000" flipH="1" flipV="1">
                <a:off x="-4101380" y="4514848"/>
                <a:ext cx="8573354" cy="79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"/>
              <p:cNvCxnSpPr/>
              <p:nvPr/>
            </p:nvCxnSpPr>
            <p:spPr>
              <a:xfrm rot="5400000" flipH="1" flipV="1">
                <a:off x="8329229" y="4515245"/>
                <a:ext cx="8573354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109 Conector recto"/>
              <p:cNvCxnSpPr/>
              <p:nvPr/>
            </p:nvCxnSpPr>
            <p:spPr>
              <a:xfrm>
                <a:off x="185694" y="228568"/>
                <a:ext cx="1243021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78 CuadroTexto"/>
            <p:cNvSpPr txBox="1"/>
            <p:nvPr/>
          </p:nvSpPr>
          <p:spPr>
            <a:xfrm>
              <a:off x="7615246" y="8872566"/>
              <a:ext cx="500066" cy="405683"/>
            </a:xfrm>
            <a:prstGeom prst="rect">
              <a:avLst/>
            </a:prstGeom>
            <a:noFill/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" sz="800" dirty="0" smtClean="0"/>
                <a:t>ESCALA</a:t>
              </a:r>
            </a:p>
            <a:p>
              <a:pPr algn="ctr"/>
              <a:r>
                <a:rPr lang="es-ES" sz="1600" dirty="0" smtClean="0"/>
                <a:t>LIBRE</a:t>
              </a:r>
              <a:endParaRPr lang="es-AR" sz="1600" dirty="0"/>
            </a:p>
          </p:txBody>
        </p:sp>
        <p:cxnSp>
          <p:nvCxnSpPr>
            <p:cNvPr id="80" name="79 Conector recto"/>
            <p:cNvCxnSpPr/>
            <p:nvPr/>
          </p:nvCxnSpPr>
          <p:spPr>
            <a:xfrm rot="5400000">
              <a:off x="7400932" y="9086880"/>
              <a:ext cx="429422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rot="5400000">
              <a:off x="1615645" y="9086483"/>
              <a:ext cx="427834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rot="5400000">
              <a:off x="543678" y="9086880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981" t="12178" r="51149" b="62948"/>
            <a:stretch>
              <a:fillRect/>
            </a:stretch>
          </p:blipFill>
          <p:spPr bwMode="auto">
            <a:xfrm>
              <a:off x="828636" y="8872566"/>
              <a:ext cx="428628" cy="439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4" name="83 Conector recto"/>
            <p:cNvCxnSpPr/>
            <p:nvPr/>
          </p:nvCxnSpPr>
          <p:spPr>
            <a:xfrm rot="5400000">
              <a:off x="1115182" y="9086086"/>
              <a:ext cx="428628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84 CuadroTexto"/>
            <p:cNvSpPr txBox="1"/>
            <p:nvPr/>
          </p:nvSpPr>
          <p:spPr>
            <a:xfrm>
              <a:off x="1328702" y="8944004"/>
              <a:ext cx="500066" cy="4286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s-AR" sz="2000" b="1" dirty="0" smtClean="0">
                  <a:latin typeface="Calibri Light" pitchFamily="34" charset="0"/>
                </a:rPr>
                <a:t>TP2</a:t>
              </a:r>
              <a:endParaRPr lang="es-AR" sz="2000" b="1" dirty="0">
                <a:latin typeface="Calibri Light" pitchFamily="34" charset="0"/>
              </a:endParaRPr>
            </a:p>
          </p:txBody>
        </p:sp>
      </p:grpSp>
      <p:sp>
        <p:nvSpPr>
          <p:cNvPr id="147" name="146 CuadroTexto"/>
          <p:cNvSpPr txBox="1"/>
          <p:nvPr/>
        </p:nvSpPr>
        <p:spPr>
          <a:xfrm>
            <a:off x="8258188" y="8944004"/>
            <a:ext cx="2500330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APELLIDO NOMBRE _______________________</a:t>
            </a:r>
            <a:endParaRPr lang="es-AR" sz="1000" dirty="0"/>
          </a:p>
        </p:txBody>
      </p:sp>
      <p:sp>
        <p:nvSpPr>
          <p:cNvPr id="148" name="147 CuadroTexto"/>
          <p:cNvSpPr txBox="1"/>
          <p:nvPr/>
        </p:nvSpPr>
        <p:spPr>
          <a:xfrm>
            <a:off x="10901394" y="8944004"/>
            <a:ext cx="1142214" cy="172064"/>
          </a:xfrm>
          <a:prstGeom prst="rect">
            <a:avLst/>
          </a:prstGeom>
          <a:noFill/>
        </p:spPr>
        <p:txBody>
          <a:bodyPr wrap="square" lIns="0" tIns="18000" rIns="0" bIns="0" rtlCol="0">
            <a:spAutoFit/>
          </a:bodyPr>
          <a:lstStyle/>
          <a:p>
            <a:r>
              <a:rPr lang="es-ES" sz="1000" dirty="0" smtClean="0"/>
              <a:t>LEGAJO ________</a:t>
            </a:r>
            <a:endParaRPr lang="es-AR" sz="1000" dirty="0"/>
          </a:p>
        </p:txBody>
      </p:sp>
      <p:sp>
        <p:nvSpPr>
          <p:cNvPr id="40" name="39 CuadroTexto"/>
          <p:cNvSpPr txBox="1"/>
          <p:nvPr/>
        </p:nvSpPr>
        <p:spPr>
          <a:xfrm>
            <a:off x="1972438" y="8872567"/>
            <a:ext cx="5999998" cy="28257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600" dirty="0" smtClean="0"/>
              <a:t>PROPUESTA: ESQUEMAS Y FOTOS DE MAQUETA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</TotalTime>
  <Words>211</Words>
  <Application>Microsoft Office PowerPoint</Application>
  <PresentationFormat>Papel A3 (297 x 420 mm)</PresentationFormat>
  <Paragraphs>62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Hernan</dc:creator>
  <cp:lastModifiedBy>Hernan</cp:lastModifiedBy>
  <cp:revision>123</cp:revision>
  <dcterms:created xsi:type="dcterms:W3CDTF">2020-04-08T00:33:50Z</dcterms:created>
  <dcterms:modified xsi:type="dcterms:W3CDTF">2021-04-09T21:05:13Z</dcterms:modified>
</cp:coreProperties>
</file>