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58" r:id="rId5"/>
    <p:sldId id="259" r:id="rId6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1836" y="5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2/5/2021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16 CuadroTexto"/>
            <p:cNvSpPr txBox="1"/>
            <p:nvPr/>
          </p:nvSpPr>
          <p:spPr>
            <a:xfrm rot="16200000">
              <a:off x="-124818" y="6908515"/>
              <a:ext cx="242889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/>
                <a:t>PABELLÓN CASA TORCUATO </a:t>
              </a:r>
            </a:p>
            <a:p>
              <a:pPr>
                <a:lnSpc>
                  <a:spcPts val="1800"/>
                </a:lnSpc>
              </a:pPr>
              <a:r>
                <a:rPr lang="es-AR" sz="1500" dirty="0"/>
                <a:t>Olivos Bs. As.,  Argentina</a:t>
              </a:r>
            </a:p>
            <a:p>
              <a:pPr>
                <a:lnSpc>
                  <a:spcPts val="1800"/>
                </a:lnSpc>
              </a:pPr>
              <a:r>
                <a:rPr lang="es-AR" sz="1500" dirty="0" err="1"/>
                <a:t>Besonias</a:t>
              </a:r>
              <a:r>
                <a:rPr lang="es-AR" sz="1500" dirty="0"/>
                <a:t> - Almeida. 2016</a:t>
              </a:r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MODULACIÓN Y GRILLA ESTRUCT.</a:t>
                  </a:r>
                  <a:endParaRPr lang="es-AR" sz="1500" dirty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CAMINO DE CARGAS</a:t>
                  </a:r>
                  <a:endParaRPr lang="es-AR" sz="1500" dirty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/>
                    <a:t>ESFUERZOS</a:t>
                  </a:r>
                  <a:endParaRPr lang="es-AR" sz="1500" dirty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DEFORMACIONES</a:t>
                  </a:r>
                  <a:endParaRPr lang="es-AR" sz="1500" dirty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/>
                    <a:t>TECNOLOGÍA</a:t>
                  </a:r>
                  <a:endParaRPr lang="es-AR" sz="1500" dirty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565944" y="585758"/>
              <a:ext cx="533492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/>
                <a:t>C L A S E    1</a:t>
              </a:r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7043742" y="585758"/>
              <a:ext cx="54292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/>
                <a:t>C L A S E    2</a:t>
              </a:r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349866" y="728614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6830242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28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14322" y="3729030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614322" y="6086484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89099" y="451534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/>
                <a:t>GRANJA EDUCATIVA. </a:t>
              </a:r>
            </a:p>
            <a:p>
              <a:pPr>
                <a:lnSpc>
                  <a:spcPts val="1800"/>
                </a:lnSpc>
              </a:pPr>
              <a:r>
                <a:rPr lang="es-ES" sz="1500" dirty="0"/>
                <a:t>Capilla del Monte, Córdoba.</a:t>
              </a:r>
              <a:endParaRPr lang="es-AR" sz="1500" dirty="0"/>
            </a:p>
            <a:p>
              <a:pPr>
                <a:lnSpc>
                  <a:spcPts val="1800"/>
                </a:lnSpc>
              </a:pPr>
              <a:r>
                <a:rPr lang="es-AR" sz="1600" dirty="0" err="1"/>
                <a:t>Bertolino</a:t>
              </a:r>
              <a:r>
                <a:rPr lang="es-AR" sz="1600" dirty="0"/>
                <a:t> Barrado</a:t>
              </a:r>
              <a:r>
                <a:rPr lang="es-AR" sz="1500" dirty="0"/>
                <a:t>. 2005</a:t>
              </a:r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374850" y="1872135"/>
              <a:ext cx="292895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ES" sz="1500" dirty="0"/>
                <a:t>ASADORES</a:t>
              </a:r>
              <a:r>
                <a:rPr lang="es-ES" sz="1500"/>
                <a:t>. </a:t>
              </a:r>
              <a:endParaRPr lang="es-ES" sz="1500" dirty="0"/>
            </a:p>
            <a:p>
              <a:pPr>
                <a:lnSpc>
                  <a:spcPts val="1800"/>
                </a:lnSpc>
              </a:pPr>
              <a:r>
                <a:rPr lang="es-ES" sz="1500" dirty="0"/>
                <a:t>Capilla del Monte, Córdoba.</a:t>
              </a:r>
              <a:endParaRPr lang="es-AR" sz="1500" dirty="0"/>
            </a:p>
            <a:p>
              <a:pPr>
                <a:lnSpc>
                  <a:spcPts val="1800"/>
                </a:lnSpc>
              </a:pPr>
              <a:r>
                <a:rPr lang="es-AR" sz="1600" dirty="0" err="1"/>
                <a:t>Bertolino</a:t>
              </a:r>
              <a:r>
                <a:rPr lang="es-AR" sz="1600" dirty="0"/>
                <a:t> Barrado</a:t>
              </a:r>
              <a:r>
                <a:rPr lang="es-AR" sz="1500" dirty="0"/>
                <a:t>. 2010</a:t>
              </a:r>
            </a:p>
          </p:txBody>
        </p: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/>
                  <a:t>LAMINA</a:t>
                </a:r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>
                    <a:latin typeface="Calibri Light" pitchFamily="34" charset="0"/>
                  </a:rPr>
                  <a:t>1</a:t>
                </a: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982" y="880112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/>
                  <a:t>E S T U D I A N T E 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982" y="908688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46 CuadroTexto"/>
              <p:cNvSpPr txBox="1"/>
              <p:nvPr/>
            </p:nvSpPr>
            <p:spPr>
              <a:xfrm>
                <a:off x="8258982" y="915831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/>
                  <a:t>APELLIDO NOMBRE _______________________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53 CuadroTexto"/>
              <p:cNvSpPr txBox="1"/>
              <p:nvPr/>
            </p:nvSpPr>
            <p:spPr>
              <a:xfrm>
                <a:off x="10902188" y="9158318"/>
                <a:ext cx="1070776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/>
                  <a:t>LEGAJO _________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2438" y="880112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5645" y="908648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3678" y="908688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2438" y="887256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8827422"/>
                <a:ext cx="500066" cy="477059"/>
              </a:xfrm>
              <a:prstGeom prst="rect">
                <a:avLst/>
              </a:prstGeom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5981" t="12178" r="51149" b="62948"/>
              <a:stretch>
                <a:fillRect/>
              </a:stretch>
            </p:blipFill>
            <p:spPr bwMode="auto">
              <a:xfrm>
                <a:off x="828636" y="8872566"/>
                <a:ext cx="428628" cy="439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3" name="72 Conector recto"/>
              <p:cNvCxnSpPr/>
              <p:nvPr/>
            </p:nvCxnSpPr>
            <p:spPr>
              <a:xfrm rot="5400000">
                <a:off x="1115182" y="9086086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74 CuadroTexto"/>
              <p:cNvSpPr txBox="1"/>
              <p:nvPr/>
            </p:nvSpPr>
            <p:spPr>
              <a:xfrm>
                <a:off x="1328702" y="8944004"/>
                <a:ext cx="500066" cy="428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2000" b="1" dirty="0">
                    <a:latin typeface="Calibri Light" pitchFamily="34" charset="0"/>
                  </a:rPr>
                  <a:t>TP3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00008" y="5800732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CORTES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82956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2</a:t>
                  </a: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/>
                    <a:t>ANALISIS DE OBRA: ____________________________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2 Grupo"/>
          <p:cNvGrpSpPr/>
          <p:nvPr/>
        </p:nvGrpSpPr>
        <p:grpSpPr>
          <a:xfrm>
            <a:off x="184900" y="228568"/>
            <a:ext cx="12433388" cy="9234348"/>
            <a:chOff x="184900" y="228568"/>
            <a:chExt cx="12433388" cy="9234348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34348"/>
              <a:chOff x="184900" y="228568"/>
              <a:chExt cx="12433388" cy="9234348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61788"/>
                <a:chOff x="184900" y="6300798"/>
                <a:chExt cx="12432594" cy="661788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3</a:t>
                  </a: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590349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/>
                    <a:t>ANALISIS DE OBRA: _______________________________</a:t>
                  </a:r>
                </a:p>
                <a:p>
                  <a:endParaRPr lang="pt-B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TP3</a:t>
              </a: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LEGAJO ________</a:t>
              </a:r>
              <a:endParaRPr lang="es-AR" sz="1000" dirty="0"/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400008" y="5800732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CORTES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782956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6615114" y="442882"/>
            <a:ext cx="57864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CORTE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471446" y="6800864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2</a:t>
                  </a: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/>
                    <a:t>ANALISIS DE OBRA: ____________________________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TP3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23828" t="39584" r="31406" b="12499"/>
          <a:stretch>
            <a:fillRect/>
          </a:stretch>
        </p:blipFill>
        <p:spPr bwMode="auto">
          <a:xfrm>
            <a:off x="471446" y="942948"/>
            <a:ext cx="818675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l="31094" t="31250" r="47422" b="47222"/>
          <a:stretch>
            <a:fillRect/>
          </a:stretch>
        </p:blipFill>
        <p:spPr bwMode="auto">
          <a:xfrm>
            <a:off x="8615378" y="6372236"/>
            <a:ext cx="392909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5"/>
          <a:srcRect l="20938" t="63889" r="31797" b="12499"/>
          <a:stretch>
            <a:fillRect/>
          </a:stretch>
        </p:blipFill>
        <p:spPr bwMode="auto">
          <a:xfrm>
            <a:off x="0" y="6229360"/>
            <a:ext cx="864399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6615114" y="442882"/>
            <a:ext cx="57864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CORTE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257132" y="651511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34348"/>
            <a:chOff x="184900" y="228568"/>
            <a:chExt cx="12433388" cy="9234348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34348"/>
              <a:chOff x="184900" y="228568"/>
              <a:chExt cx="12433388" cy="9234348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61788"/>
                <a:chOff x="184900" y="6300798"/>
                <a:chExt cx="12432594" cy="661788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3</a:t>
                  </a: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590349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/>
                    <a:t>ANALISIS DE OBRA: _______________________________</a:t>
                  </a:r>
                </a:p>
                <a:p>
                  <a:endParaRPr lang="pt-B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TP3</a:t>
              </a: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LEGAJO ________</a:t>
              </a:r>
              <a:endParaRPr lang="es-AR" sz="1000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37209" t="19583" r="46273" b="67917"/>
          <a:stretch>
            <a:fillRect/>
          </a:stretch>
        </p:blipFill>
        <p:spPr bwMode="auto">
          <a:xfrm>
            <a:off x="971512" y="4300534"/>
            <a:ext cx="8001056" cy="158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4"/>
          <a:srcRect l="27958" t="66881" r="34034" b="10596"/>
          <a:stretch>
            <a:fillRect/>
          </a:stretch>
        </p:blipFill>
        <p:spPr bwMode="auto">
          <a:xfrm>
            <a:off x="542884" y="1085824"/>
            <a:ext cx="857256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/>
          <a:srcRect l="34609" t="19583" r="42734" b="67917"/>
          <a:stretch>
            <a:fillRect/>
          </a:stretch>
        </p:blipFill>
        <p:spPr bwMode="auto">
          <a:xfrm>
            <a:off x="2114520" y="6586550"/>
            <a:ext cx="5110090" cy="158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269</Words>
  <Application>Microsoft Office PowerPoint</Application>
  <PresentationFormat>Papel A3 (297 x 420 mm)</PresentationFormat>
  <Paragraphs>83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Gustavo Páez</cp:lastModifiedBy>
  <cp:revision>82</cp:revision>
  <dcterms:created xsi:type="dcterms:W3CDTF">2020-04-08T00:33:50Z</dcterms:created>
  <dcterms:modified xsi:type="dcterms:W3CDTF">2021-05-02T14:51:26Z</dcterms:modified>
</cp:coreProperties>
</file>