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9" r:id="rId4"/>
    <p:sldId id="260" r:id="rId5"/>
    <p:sldId id="264" r:id="rId6"/>
    <p:sldId id="265" r:id="rId7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>
        <p:scale>
          <a:sx n="100" d="100"/>
          <a:sy n="100" d="100"/>
        </p:scale>
        <p:origin x="72" y="-132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17/6/2021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>
                      <a:latin typeface="Calibri Light" pitchFamily="34" charset="0"/>
                    </a:rPr>
                    <a:t>0</a:t>
                  </a: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159462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972438" y="9086880"/>
            <a:ext cx="614287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600" dirty="0"/>
              <a:t> </a:t>
            </a:r>
            <a:endParaRPr lang="es-AR" sz="1600" dirty="0"/>
          </a:p>
        </p:txBody>
      </p:sp>
      <p:sp>
        <p:nvSpPr>
          <p:cNvPr id="44" name="43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41" name="40 CuadroTexto"/>
          <p:cNvSpPr txBox="1"/>
          <p:nvPr/>
        </p:nvSpPr>
        <p:spPr>
          <a:xfrm>
            <a:off x="757198" y="3800468"/>
            <a:ext cx="113586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IMAGEN DE PORTADA REPRESENTATIVA DE LA PROPUESTA</a:t>
            </a:r>
          </a:p>
          <a:p>
            <a:pPr algn="ctr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(FOTO DE MAQUETA  O VOLUMETRIA CON FONDO NEUTRO (BLANCO O NEGRO)</a:t>
            </a:r>
          </a:p>
          <a:p>
            <a:pPr algn="ctr"/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SUMAR ESTA IMAGEN A LA ENTREGA EN FORMATO JPG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1971644" y="9086880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6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>
                      <a:latin typeface="Calibri Light" pitchFamily="34" charset="0"/>
                    </a:rPr>
                    <a:t>1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1:50</a:t>
              </a:r>
              <a:endParaRPr lang="es-AR" sz="1600" dirty="0"/>
            </a:p>
          </p:txBody>
        </p:sp>
        <p:cxnSp>
          <p:nvCxnSpPr>
            <p:cNvPr id="52" name="51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61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66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</p:grpSp>
      <p:sp>
        <p:nvSpPr>
          <p:cNvPr id="46" name="45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53" name="52 CuadroTexto"/>
          <p:cNvSpPr txBox="1"/>
          <p:nvPr/>
        </p:nvSpPr>
        <p:spPr>
          <a:xfrm>
            <a:off x="1971644" y="9086880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71" name="70 CuadroTexto"/>
          <p:cNvSpPr txBox="1"/>
          <p:nvPr/>
        </p:nvSpPr>
        <p:spPr>
          <a:xfrm>
            <a:off x="400008" y="4157658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IMPLANTACIÓN – VISTA DE TECHOS 1:50</a:t>
            </a:r>
          </a:p>
        </p:txBody>
      </p:sp>
      <p:sp>
        <p:nvSpPr>
          <p:cNvPr id="73" name="72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DESCRIPCIÓN DE CLIMA Y CONTEXTO</a:t>
            </a:r>
          </a:p>
        </p:txBody>
      </p:sp>
      <p:sp>
        <p:nvSpPr>
          <p:cNvPr id="75" name="74 CuadroTexto"/>
          <p:cNvSpPr txBox="1"/>
          <p:nvPr/>
        </p:nvSpPr>
        <p:spPr>
          <a:xfrm>
            <a:off x="6543676" y="371444"/>
            <a:ext cx="600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ESQUEMAS DE CERRAMIENTO – CRITERIOS Y ESTRATEGIAS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 l="11579" t="55921" r="51894" b="5921"/>
          <a:stretch>
            <a:fillRect/>
          </a:stretch>
        </p:blipFill>
        <p:spPr bwMode="auto">
          <a:xfrm>
            <a:off x="900074" y="4514848"/>
            <a:ext cx="495784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72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>
                      <a:latin typeface="Calibri Light" pitchFamily="34" charset="0"/>
                    </a:rPr>
                    <a:t>2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1:50</a:t>
              </a:r>
              <a:endParaRPr lang="es-AR" sz="1600" dirty="0"/>
            </a:p>
          </p:txBody>
        </p:sp>
        <p:cxnSp>
          <p:nvCxnSpPr>
            <p:cNvPr id="51" name="50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7" name="66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67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8258982" y="9158318"/>
              <a:ext cx="2500330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/>
                <a:t>APELLIDO NOMBRE _______________________</a:t>
              </a:r>
              <a:endParaRPr lang="es-AR" sz="1000" dirty="0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0902188" y="9158318"/>
              <a:ext cx="1142214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/>
                <a:t>LEGAJO ________</a:t>
              </a:r>
              <a:endParaRPr lang="es-AR" sz="1000" dirty="0"/>
            </a:p>
          </p:txBody>
        </p:sp>
      </p:grpSp>
      <p:sp>
        <p:nvSpPr>
          <p:cNvPr id="43" name="42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56" name="55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63" name="62 CuadroTexto"/>
          <p:cNvSpPr txBox="1"/>
          <p:nvPr/>
        </p:nvSpPr>
        <p:spPr>
          <a:xfrm>
            <a:off x="1971644" y="9086880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66" name="65 CuadroTexto"/>
          <p:cNvSpPr txBox="1"/>
          <p:nvPr/>
        </p:nvSpPr>
        <p:spPr>
          <a:xfrm>
            <a:off x="400008" y="465772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PLANTA DE FUNDACIONES 1:50</a:t>
            </a:r>
          </a:p>
        </p:txBody>
      </p:sp>
      <p:sp>
        <p:nvSpPr>
          <p:cNvPr id="75" name="74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PLANTA 1:50</a:t>
            </a:r>
          </a:p>
        </p:txBody>
      </p:sp>
      <p:sp>
        <p:nvSpPr>
          <p:cNvPr id="76" name="75 CuadroTexto"/>
          <p:cNvSpPr txBox="1"/>
          <p:nvPr/>
        </p:nvSpPr>
        <p:spPr>
          <a:xfrm>
            <a:off x="6543676" y="371444"/>
            <a:ext cx="6000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ESQUEMA DE SOLICITACIONES Y CAMINO DE CARGAS</a:t>
            </a:r>
          </a:p>
        </p:txBody>
      </p:sp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4"/>
          <a:srcRect l="11579" t="58553" r="51894" b="8553"/>
          <a:stretch>
            <a:fillRect/>
          </a:stretch>
        </p:blipFill>
        <p:spPr bwMode="auto">
          <a:xfrm>
            <a:off x="828636" y="5086352"/>
            <a:ext cx="495784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4"/>
          <a:srcRect l="11579" t="58553" r="51894" b="8553"/>
          <a:stretch>
            <a:fillRect/>
          </a:stretch>
        </p:blipFill>
        <p:spPr bwMode="auto">
          <a:xfrm>
            <a:off x="828636" y="871510"/>
            <a:ext cx="495784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2"/>
          <a:srcRect l="11053" t="5924" r="51052" b="69077"/>
          <a:stretch>
            <a:fillRect/>
          </a:stretch>
        </p:blipFill>
        <p:spPr bwMode="auto">
          <a:xfrm>
            <a:off x="900074" y="371444"/>
            <a:ext cx="514353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>
                      <a:latin typeface="Calibri Light" pitchFamily="34" charset="0"/>
                    </a:rPr>
                    <a:t>3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1:50</a:t>
              </a:r>
              <a:endParaRPr lang="es-AR" sz="1600" dirty="0"/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1972438" y="8872567"/>
            <a:ext cx="5642808" cy="285751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1971644" y="9086880"/>
            <a:ext cx="5643602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400008" y="608648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ESQUEMAS DE ESFUERZOS Y DEFORMACIONES </a:t>
            </a:r>
          </a:p>
        </p:txBody>
      </p:sp>
      <p:sp>
        <p:nvSpPr>
          <p:cNvPr id="44" name="43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VISTAS  1:50</a:t>
            </a:r>
          </a:p>
        </p:txBody>
      </p:sp>
      <p:sp>
        <p:nvSpPr>
          <p:cNvPr id="45" name="44 CuadroTexto"/>
          <p:cNvSpPr txBox="1"/>
          <p:nvPr/>
        </p:nvSpPr>
        <p:spPr>
          <a:xfrm>
            <a:off x="471446" y="3157526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COTRES  1:50</a:t>
            </a:r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2"/>
          <a:srcRect l="11053" t="5924" r="51052" b="69077"/>
          <a:stretch>
            <a:fillRect/>
          </a:stretch>
        </p:blipFill>
        <p:spPr bwMode="auto">
          <a:xfrm>
            <a:off x="900074" y="3443278"/>
            <a:ext cx="514353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/>
          <a:srcRect l="11053" t="5924" r="51052" b="69077"/>
          <a:stretch>
            <a:fillRect/>
          </a:stretch>
        </p:blipFill>
        <p:spPr bwMode="auto">
          <a:xfrm>
            <a:off x="6757990" y="371444"/>
            <a:ext cx="514353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2"/>
          <a:srcRect l="11053" t="5924" r="51052" b="69077"/>
          <a:stretch>
            <a:fillRect/>
          </a:stretch>
        </p:blipFill>
        <p:spPr bwMode="auto">
          <a:xfrm>
            <a:off x="6757990" y="3443278"/>
            <a:ext cx="514353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2"/>
          <a:srcRect l="12071" t="59211" r="52904" b="9515"/>
          <a:stretch>
            <a:fillRect/>
          </a:stretch>
        </p:blipFill>
        <p:spPr bwMode="auto">
          <a:xfrm>
            <a:off x="2185958" y="371444"/>
            <a:ext cx="9501254" cy="6786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>
                      <a:latin typeface="Calibri Light" pitchFamily="34" charset="0"/>
                    </a:rPr>
                    <a:t>4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1:25</a:t>
              </a:r>
              <a:endParaRPr lang="es-AR" sz="1600" dirty="0"/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1972438" y="8872567"/>
            <a:ext cx="5571370" cy="285751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1971644" y="9086880"/>
            <a:ext cx="557216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sp>
        <p:nvSpPr>
          <p:cNvPr id="55" name="54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PLANTA  1:25</a:t>
            </a:r>
          </a:p>
        </p:txBody>
      </p:sp>
      <p:sp>
        <p:nvSpPr>
          <p:cNvPr id="60" name="59 CuadroTexto"/>
          <p:cNvSpPr txBox="1"/>
          <p:nvPr/>
        </p:nvSpPr>
        <p:spPr>
          <a:xfrm>
            <a:off x="400008" y="6729426"/>
            <a:ext cx="400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IMÁGENES DE MAQUETA EN PROCESO </a:t>
            </a:r>
          </a:p>
          <a:p>
            <a:r>
              <a:rPr lang="es-ES" sz="1400" dirty="0"/>
              <a:t>O DESARMADA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/>
                    <a:t>LAMINA</a:t>
                  </a:r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ES" sz="3200" b="1" dirty="0">
                      <a:latin typeface="Calibri Light" pitchFamily="34" charset="0"/>
                    </a:rPr>
                    <a:t>5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/>
                <a:t>ESCALA</a:t>
              </a:r>
            </a:p>
            <a:p>
              <a:pPr algn="ctr"/>
              <a:r>
                <a:rPr lang="es-ES" sz="1600" dirty="0"/>
                <a:t>1:25</a:t>
              </a:r>
              <a:endParaRPr lang="es-AR" sz="1600" dirty="0"/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>
                  <a:latin typeface="Calibri Light" pitchFamily="34" charset="0"/>
                </a:rPr>
                <a:t>TP6</a:t>
              </a: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/>
              <a:t>LEGAJO ________</a:t>
            </a:r>
            <a:endParaRPr lang="es-AR" sz="10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ESTRUCTURA Y ENVOLVENTES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1971644" y="9086880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/>
              <a:t>ESPACIO DE DESCANSO PARA EL CAMINANTE</a:t>
            </a:r>
          </a:p>
        </p:txBody>
      </p:sp>
      <p:grpSp>
        <p:nvGrpSpPr>
          <p:cNvPr id="39" name="38 Grupo"/>
          <p:cNvGrpSpPr/>
          <p:nvPr/>
        </p:nvGrpSpPr>
        <p:grpSpPr>
          <a:xfrm>
            <a:off x="2471710" y="514320"/>
            <a:ext cx="9369087" cy="5286412"/>
            <a:chOff x="2471710" y="514320"/>
            <a:chExt cx="9369087" cy="5286412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4"/>
            <a:srcRect l="44269" t="53101" r="40007" b="30592"/>
            <a:stretch>
              <a:fillRect/>
            </a:stretch>
          </p:blipFill>
          <p:spPr bwMode="auto">
            <a:xfrm>
              <a:off x="2471710" y="514320"/>
              <a:ext cx="9369087" cy="5286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3" name="42 Rectángulo"/>
            <p:cNvSpPr/>
            <p:nvPr/>
          </p:nvSpPr>
          <p:spPr>
            <a:xfrm>
              <a:off x="2471710" y="514320"/>
              <a:ext cx="9369087" cy="528641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44" name="43 CuadroTexto"/>
          <p:cNvSpPr txBox="1"/>
          <p:nvPr/>
        </p:nvSpPr>
        <p:spPr>
          <a:xfrm>
            <a:off x="471446" y="5872170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IMÁGENES DE MAQUETA</a:t>
            </a:r>
          </a:p>
        </p:txBody>
      </p:sp>
      <p:sp>
        <p:nvSpPr>
          <p:cNvPr id="45" name="44 CuadroTexto"/>
          <p:cNvSpPr txBox="1"/>
          <p:nvPr/>
        </p:nvSpPr>
        <p:spPr>
          <a:xfrm>
            <a:off x="400008" y="371444"/>
            <a:ext cx="5857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CORTE CRITICO  1:25</a:t>
            </a: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/>
          <a:srcRect l="12071" t="6543" r="52904" b="68769"/>
          <a:stretch>
            <a:fillRect/>
          </a:stretch>
        </p:blipFill>
        <p:spPr bwMode="auto">
          <a:xfrm>
            <a:off x="2185958" y="442882"/>
            <a:ext cx="950125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1289</TotalTime>
  <Words>338</Words>
  <Application>Microsoft Office PowerPoint</Application>
  <PresentationFormat>Papel A3 (297 x 420 mm)</PresentationFormat>
  <Paragraphs>95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Gustavo Páez</cp:lastModifiedBy>
  <cp:revision>141</cp:revision>
  <dcterms:created xsi:type="dcterms:W3CDTF">2020-04-08T00:33:50Z</dcterms:created>
  <dcterms:modified xsi:type="dcterms:W3CDTF">2021-06-17T17:14:25Z</dcterms:modified>
</cp:coreProperties>
</file>