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4660"/>
  </p:normalViewPr>
  <p:slideViewPr>
    <p:cSldViewPr>
      <p:cViewPr>
        <p:scale>
          <a:sx n="70" d="100"/>
          <a:sy n="70" d="100"/>
        </p:scale>
        <p:origin x="-2640" y="-276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02/06/2021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02/06/2021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02/06/2021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02/06/2021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02/06/2021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02/06/2021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02/06/2021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02/06/2021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02/06/2021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02/06/2021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02/06/2021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02/06/2021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185694" y="442882"/>
            <a:ext cx="5786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RECONOCIMIENTO DE CLIMAS Y CRITERIOS DE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8" name="6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 smtClean="0">
                      <a:latin typeface="Calibri Light" pitchFamily="34" charset="0"/>
                    </a:rPr>
                    <a:t>1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800864"/>
                  <a:ext cx="3571900" cy="1588"/>
                  <a:chOff x="8186750" y="6800864"/>
                  <a:chExt cx="3643338" cy="1588"/>
                </a:xfrm>
              </p:grpSpPr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999998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600" dirty="0" smtClean="0"/>
                    <a:t>ENVOLVENTES Y CLIMA</a:t>
                  </a:r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ANALISIS DE OBRA: </a:t>
                  </a:r>
                  <a:r>
                    <a:rPr lang="pt-BR" sz="1600" dirty="0" err="1" smtClean="0"/>
                    <a:t>Residencia</a:t>
                  </a:r>
                  <a:r>
                    <a:rPr lang="pt-BR" sz="1600" dirty="0" smtClean="0"/>
                    <a:t> </a:t>
                  </a:r>
                  <a:r>
                    <a:rPr lang="pt-BR" sz="1600" dirty="0" err="1" smtClean="0"/>
                    <a:t>R.R.</a:t>
                  </a:r>
                  <a:r>
                    <a:rPr lang="pt-BR" sz="1600" dirty="0" smtClean="0"/>
                    <a:t> / Andrade </a:t>
                  </a:r>
                  <a:r>
                    <a:rPr lang="pt-BR" sz="1600" dirty="0" err="1" smtClean="0"/>
                    <a:t>Morettin</a:t>
                  </a:r>
                  <a:r>
                    <a:rPr lang="pt-BR" sz="1600" dirty="0" smtClean="0"/>
                    <a:t> </a:t>
                  </a:r>
                  <a:r>
                    <a:rPr lang="pt-BR" sz="1600" dirty="0" err="1" smtClean="0"/>
                    <a:t>Arqs</a:t>
                  </a:r>
                  <a:r>
                    <a:rPr lang="pt-BR" sz="1600" dirty="0" smtClean="0"/>
                    <a:t>.</a:t>
                  </a:r>
                  <a:r>
                    <a:rPr lang="es-ES" sz="1600" dirty="0" smtClean="0"/>
                    <a:t> 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50 CuadroTexto"/>
            <p:cNvSpPr txBox="1"/>
            <p:nvPr/>
          </p:nvSpPr>
          <p:spPr>
            <a:xfrm>
              <a:off x="7615246" y="8801128"/>
              <a:ext cx="500066" cy="482628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>
                <a:spcBef>
                  <a:spcPts val="600"/>
                </a:spcBef>
              </a:pPr>
              <a:r>
                <a:rPr lang="es-ES" sz="1600" dirty="0" smtClean="0"/>
                <a:t>libre</a:t>
              </a:r>
              <a:endParaRPr lang="es-AR" sz="1600" dirty="0"/>
            </a:p>
          </p:txBody>
        </p:sp>
        <p:cxnSp>
          <p:nvCxnSpPr>
            <p:cNvPr id="52" name="51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61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66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TP5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45" name="44 CuadroTexto"/>
          <p:cNvSpPr txBox="1"/>
          <p:nvPr/>
        </p:nvSpPr>
        <p:spPr>
          <a:xfrm>
            <a:off x="185694" y="3157526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SISTEMAS DE ENVOLVENTES / APERTURA Y CIERRE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185694" y="5943608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RELACIÓN ESTRUCTURA Y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1" name="70 CuadroTexto"/>
          <p:cNvSpPr txBox="1"/>
          <p:nvPr/>
        </p:nvSpPr>
        <p:spPr>
          <a:xfrm>
            <a:off x="6757990" y="442882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	CONTROL DEL ESPACIO Y CONFORT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3" name="72 CuadroTexto"/>
          <p:cNvSpPr txBox="1"/>
          <p:nvPr/>
        </p:nvSpPr>
        <p:spPr>
          <a:xfrm>
            <a:off x="6757990" y="4657724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	DEFINICIÓN MATERIAL DEL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72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 smtClean="0">
                      <a:latin typeface="Calibri Light" pitchFamily="34" charset="0"/>
                    </a:rPr>
                    <a:t>2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800864"/>
                  <a:ext cx="3571900" cy="1588"/>
                  <a:chOff x="8186750" y="6800864"/>
                  <a:chExt cx="3643338" cy="1588"/>
                </a:xfrm>
              </p:grpSpPr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ANALISIS DE OBRA: </a:t>
                  </a:r>
                  <a:r>
                    <a:rPr lang="pt-BR" sz="1600" dirty="0" smtClean="0"/>
                    <a:t>Hábitat 5 (H5) / </a:t>
                  </a:r>
                  <a:r>
                    <a:rPr lang="pt-BR" sz="1600" dirty="0" err="1" smtClean="0"/>
                    <a:t>Estudio</a:t>
                  </a:r>
                  <a:r>
                    <a:rPr lang="pt-BR" sz="1600" dirty="0" smtClean="0"/>
                    <a:t> </a:t>
                  </a:r>
                  <a:r>
                    <a:rPr lang="pt-BR" sz="1600" dirty="0" err="1" smtClean="0"/>
                    <a:t>Borrachia</a:t>
                  </a:r>
                  <a:r>
                    <a:rPr lang="pt-BR" sz="1600" dirty="0" smtClean="0"/>
                    <a:t> </a:t>
                  </a:r>
                  <a:r>
                    <a:rPr lang="pt-BR" sz="1600" dirty="0" err="1" smtClean="0"/>
                    <a:t>Arqs</a:t>
                  </a:r>
                  <a:r>
                    <a:rPr lang="pt-BR" sz="1600" dirty="0" smtClean="0"/>
                    <a:t>.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50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7" name="66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67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TP5</a:t>
              </a:r>
              <a:endParaRPr lang="es-AR" sz="2000" b="1" dirty="0">
                <a:latin typeface="Calibri Light" pitchFamily="34" charset="0"/>
              </a:endParaRPr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8258982" y="9158318"/>
              <a:ext cx="2500330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APELLIDO NOMBRE _______________________</a:t>
              </a:r>
              <a:endParaRPr lang="es-AR" sz="1000" dirty="0"/>
            </a:p>
          </p:txBody>
        </p:sp>
        <p:sp>
          <p:nvSpPr>
            <p:cNvPr id="71" name="70 CuadroTexto"/>
            <p:cNvSpPr txBox="1"/>
            <p:nvPr/>
          </p:nvSpPr>
          <p:spPr>
            <a:xfrm>
              <a:off x="10902188" y="9158318"/>
              <a:ext cx="1142214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LEGAJO ________</a:t>
              </a:r>
              <a:endParaRPr lang="es-AR" sz="1000" dirty="0"/>
            </a:p>
          </p:txBody>
        </p:sp>
      </p:grpSp>
      <p:sp>
        <p:nvSpPr>
          <p:cNvPr id="47" name="46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ENVOLVENTES Y CLIMA</a:t>
            </a:r>
          </a:p>
        </p:txBody>
      </p:sp>
      <p:sp>
        <p:nvSpPr>
          <p:cNvPr id="56" name="55 CuadroTexto"/>
          <p:cNvSpPr txBox="1"/>
          <p:nvPr/>
        </p:nvSpPr>
        <p:spPr>
          <a:xfrm>
            <a:off x="7615246" y="8801128"/>
            <a:ext cx="500066" cy="48262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ES" sz="800" dirty="0" smtClean="0"/>
              <a:t>ESCALA</a:t>
            </a:r>
          </a:p>
          <a:p>
            <a:pPr algn="ctr">
              <a:spcBef>
                <a:spcPts val="600"/>
              </a:spcBef>
            </a:pPr>
            <a:r>
              <a:rPr lang="es-ES" sz="1600" dirty="0" smtClean="0"/>
              <a:t>libre</a:t>
            </a:r>
            <a:endParaRPr lang="es-AR" sz="1600" dirty="0"/>
          </a:p>
        </p:txBody>
      </p:sp>
      <p:sp>
        <p:nvSpPr>
          <p:cNvPr id="63" name="62 CuadroTexto"/>
          <p:cNvSpPr txBox="1"/>
          <p:nvPr/>
        </p:nvSpPr>
        <p:spPr>
          <a:xfrm>
            <a:off x="185694" y="442882"/>
            <a:ext cx="5786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RECONOCIMIENTO DE CLIMAS Y CRITERIOS DE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185694" y="3157526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SISTEMAS DE ENVOLVENTES / APERTURA Y CIERRE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74 CuadroTexto"/>
          <p:cNvSpPr txBox="1"/>
          <p:nvPr/>
        </p:nvSpPr>
        <p:spPr>
          <a:xfrm>
            <a:off x="185694" y="5943608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RELACIÓN ESTRUCTURA Y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6" name="75 CuadroTexto"/>
          <p:cNvSpPr txBox="1"/>
          <p:nvPr/>
        </p:nvSpPr>
        <p:spPr>
          <a:xfrm>
            <a:off x="6757990" y="442882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	CONTROL DEL ESPACIO Y CONFORT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7" name="76 CuadroTexto"/>
          <p:cNvSpPr txBox="1"/>
          <p:nvPr/>
        </p:nvSpPr>
        <p:spPr>
          <a:xfrm>
            <a:off x="6757990" y="4657724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	DEFINICIÓN MATERIAL DEL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 smtClean="0">
                      <a:latin typeface="Calibri Light" pitchFamily="34" charset="0"/>
                    </a:rPr>
                    <a:t>3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800864"/>
                  <a:ext cx="3571900" cy="1588"/>
                  <a:chOff x="8186750" y="6800864"/>
                  <a:chExt cx="3643338" cy="1588"/>
                </a:xfrm>
              </p:grpSpPr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1" name="140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ANALISIS DE OBRA: </a:t>
                  </a:r>
                  <a:r>
                    <a:rPr lang="es-AR" sz="1500" dirty="0" smtClean="0"/>
                    <a:t>Refugios Andino / Luna-Fernández-</a:t>
                  </a:r>
                  <a:r>
                    <a:rPr lang="es-AR" sz="1500" dirty="0" err="1" smtClean="0"/>
                    <a:t>Zamudio</a:t>
                  </a:r>
                  <a:r>
                    <a:rPr lang="es-AR" sz="1500" dirty="0" smtClean="0"/>
                    <a:t> </a:t>
                  </a:r>
                  <a:r>
                    <a:rPr lang="es-AR" sz="1500" dirty="0" err="1" smtClean="0"/>
                    <a:t>Arqs</a:t>
                  </a:r>
                  <a:r>
                    <a:rPr lang="es-AR" sz="1500" dirty="0" smtClean="0"/>
                    <a:t>.</a:t>
                  </a:r>
                  <a:endParaRPr lang="es-AR" sz="1500" dirty="0"/>
                </a:p>
              </p:txBody>
            </p: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TP5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40" name="39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ENVOLVENTES Y CLIMA</a:t>
            </a:r>
          </a:p>
        </p:txBody>
      </p:sp>
      <p:sp>
        <p:nvSpPr>
          <p:cNvPr id="41" name="40 CuadroTexto"/>
          <p:cNvSpPr txBox="1"/>
          <p:nvPr/>
        </p:nvSpPr>
        <p:spPr>
          <a:xfrm>
            <a:off x="7615246" y="8801128"/>
            <a:ext cx="500066" cy="48262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ES" sz="800" dirty="0" smtClean="0"/>
              <a:t>ESCALA</a:t>
            </a:r>
          </a:p>
          <a:p>
            <a:pPr algn="ctr">
              <a:spcBef>
                <a:spcPts val="600"/>
              </a:spcBef>
            </a:pPr>
            <a:r>
              <a:rPr lang="es-ES" sz="1600" dirty="0" smtClean="0"/>
              <a:t>libre</a:t>
            </a:r>
            <a:endParaRPr lang="es-AR" sz="16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85694" y="442882"/>
            <a:ext cx="5786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RECONOCIMIENTO DE CLIMAS Y CRITERIOS DE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185694" y="3157526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SISTEMAS DE ENVOLVENTES / APERTURA Y CIERRE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185694" y="5943608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RELACIÓN ESTRUCTURA Y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6757990" y="442882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	CONTROL DEL ESPACIO Y CONFORT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6757990" y="4657724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	DEFINICIÓN MATERIAL DEL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1232</TotalTime>
  <Words>186</Words>
  <Application>Microsoft Office PowerPoint</Application>
  <PresentationFormat>Papel A3 (297 x 420 mm)</PresentationFormat>
  <Paragraphs>48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Diapositiva 1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140</cp:revision>
  <dcterms:created xsi:type="dcterms:W3CDTF">2020-04-08T00:33:50Z</dcterms:created>
  <dcterms:modified xsi:type="dcterms:W3CDTF">2021-06-02T15:23:16Z</dcterms:modified>
</cp:coreProperties>
</file>