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58" r:id="rId3"/>
    <p:sldId id="259" r:id="rId4"/>
    <p:sldId id="260" r:id="rId5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878" autoAdjust="0"/>
  </p:normalViewPr>
  <p:slideViewPr>
    <p:cSldViewPr>
      <p:cViewPr varScale="1">
        <p:scale>
          <a:sx n="50" d="100"/>
          <a:sy n="50" d="100"/>
        </p:scale>
        <p:origin x="-1842" y="-90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AC7E0-681D-456E-9EFB-F6BE4361468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F4ABE-455D-4C0B-90FB-A49156CECBB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F4ABE-455D-4C0B-90FB-A49156CECBBE}" type="slidenum">
              <a:rPr lang="es-AR" smtClean="0"/>
              <a:pPr/>
              <a:t>3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28/03/2023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1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CuadroTexto"/>
          <p:cNvSpPr txBox="1"/>
          <p:nvPr/>
        </p:nvSpPr>
        <p:spPr>
          <a:xfrm>
            <a:off x="400008" y="585758"/>
            <a:ext cx="814393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IMAGEN DE PORTADA</a:t>
            </a:r>
          </a:p>
          <a:p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</a:rPr>
              <a:t>FOTO DE MAQUETA CON FONDO NEUTRO (blanco o negro)</a:t>
            </a:r>
            <a:endParaRPr lang="es-A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3052558" y="8977064"/>
            <a:ext cx="4428362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AR" sz="1600" cap="all" dirty="0" smtClean="0"/>
              <a:t>Imagen de portada: </a:t>
            </a:r>
            <a:r>
              <a:rPr lang="pt-BR" sz="1600" dirty="0" smtClean="0"/>
              <a:t>PROPUESTA </a:t>
            </a:r>
            <a:r>
              <a:rPr lang="pt-BR" sz="1600" dirty="0" err="1" smtClean="0"/>
              <a:t>del</a:t>
            </a:r>
            <a:r>
              <a:rPr lang="pt-BR" sz="1600" dirty="0" smtClean="0"/>
              <a:t> MODELO </a:t>
            </a:r>
          </a:p>
          <a:p>
            <a:endParaRPr lang="es-AR" sz="1600" dirty="0"/>
          </a:p>
        </p:txBody>
      </p: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TP2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48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68 Grupo"/>
          <p:cNvGrpSpPr/>
          <p:nvPr/>
        </p:nvGrpSpPr>
        <p:grpSpPr bwMode="ltGray">
          <a:xfrm>
            <a:off x="2296344" y="2568352"/>
            <a:ext cx="7654240" cy="4824536"/>
            <a:chOff x="2058929" y="2640360"/>
            <a:chExt cx="7654240" cy="4824536"/>
          </a:xfrm>
        </p:grpSpPr>
        <p:grpSp>
          <p:nvGrpSpPr>
            <p:cNvPr id="67" name="66 Grupo"/>
            <p:cNvGrpSpPr/>
            <p:nvPr/>
          </p:nvGrpSpPr>
          <p:grpSpPr bwMode="ltGray">
            <a:xfrm>
              <a:off x="3448472" y="2640360"/>
              <a:ext cx="5292553" cy="1638098"/>
              <a:chOff x="3352800" y="3192780"/>
              <a:chExt cx="7051675" cy="1112520"/>
            </a:xfrm>
          </p:grpSpPr>
          <p:sp>
            <p:nvSpPr>
              <p:cNvPr id="60" name="59 Forma libre"/>
              <p:cNvSpPr/>
              <p:nvPr/>
            </p:nvSpPr>
            <p:spPr bwMode="ltGray">
              <a:xfrm>
                <a:off x="3352800" y="3429000"/>
                <a:ext cx="5657850" cy="876300"/>
              </a:xfrm>
              <a:custGeom>
                <a:avLst/>
                <a:gdLst>
                  <a:gd name="connsiteX0" fmla="*/ 19050 w 5657850"/>
                  <a:gd name="connsiteY0" fmla="*/ 209550 h 876300"/>
                  <a:gd name="connsiteX1" fmla="*/ 5657850 w 5657850"/>
                  <a:gd name="connsiteY1" fmla="*/ 876300 h 876300"/>
                  <a:gd name="connsiteX2" fmla="*/ 5657850 w 5657850"/>
                  <a:gd name="connsiteY2" fmla="*/ 590550 h 876300"/>
                  <a:gd name="connsiteX3" fmla="*/ 0 w 5657850"/>
                  <a:gd name="connsiteY3" fmla="*/ 0 h 876300"/>
                  <a:gd name="connsiteX4" fmla="*/ 19050 w 5657850"/>
                  <a:gd name="connsiteY4" fmla="*/ 209550 h 87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57850" h="876300">
                    <a:moveTo>
                      <a:pt x="19050" y="209550"/>
                    </a:moveTo>
                    <a:lnTo>
                      <a:pt x="5657850" y="876300"/>
                    </a:lnTo>
                    <a:lnTo>
                      <a:pt x="5657850" y="590550"/>
                    </a:lnTo>
                    <a:lnTo>
                      <a:pt x="0" y="0"/>
                    </a:lnTo>
                    <a:lnTo>
                      <a:pt x="19050" y="20955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2" name="61 Forma libre"/>
              <p:cNvSpPr/>
              <p:nvPr/>
            </p:nvSpPr>
            <p:spPr bwMode="ltGray">
              <a:xfrm>
                <a:off x="9010650" y="3527425"/>
                <a:ext cx="1393825" cy="774700"/>
              </a:xfrm>
              <a:custGeom>
                <a:avLst/>
                <a:gdLst>
                  <a:gd name="connsiteX0" fmla="*/ 0 w 1393825"/>
                  <a:gd name="connsiteY0" fmla="*/ 485775 h 774700"/>
                  <a:gd name="connsiteX1" fmla="*/ 1393825 w 1393825"/>
                  <a:gd name="connsiteY1" fmla="*/ 0 h 774700"/>
                  <a:gd name="connsiteX2" fmla="*/ 1387475 w 1393825"/>
                  <a:gd name="connsiteY2" fmla="*/ 244475 h 774700"/>
                  <a:gd name="connsiteX3" fmla="*/ 3175 w 1393825"/>
                  <a:gd name="connsiteY3" fmla="*/ 774700 h 774700"/>
                  <a:gd name="connsiteX4" fmla="*/ 0 w 1393825"/>
                  <a:gd name="connsiteY4" fmla="*/ 485775 h 774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825" h="774700">
                    <a:moveTo>
                      <a:pt x="0" y="485775"/>
                    </a:moveTo>
                    <a:lnTo>
                      <a:pt x="1393825" y="0"/>
                    </a:lnTo>
                    <a:lnTo>
                      <a:pt x="1387475" y="244475"/>
                    </a:lnTo>
                    <a:lnTo>
                      <a:pt x="3175" y="774700"/>
                    </a:lnTo>
                    <a:cubicBezTo>
                      <a:pt x="4233" y="675217"/>
                      <a:pt x="5292" y="575733"/>
                      <a:pt x="0" y="48577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3" name="62 Forma libre"/>
              <p:cNvSpPr/>
              <p:nvPr/>
            </p:nvSpPr>
            <p:spPr bwMode="ltGray">
              <a:xfrm>
                <a:off x="3375660" y="3192780"/>
                <a:ext cx="7018020" cy="815340"/>
              </a:xfrm>
              <a:custGeom>
                <a:avLst/>
                <a:gdLst>
                  <a:gd name="connsiteX0" fmla="*/ 0 w 7018020"/>
                  <a:gd name="connsiteY0" fmla="*/ 220980 h 815340"/>
                  <a:gd name="connsiteX1" fmla="*/ 2179320 w 7018020"/>
                  <a:gd name="connsiteY1" fmla="*/ 0 h 815340"/>
                  <a:gd name="connsiteX2" fmla="*/ 7018020 w 7018020"/>
                  <a:gd name="connsiteY2" fmla="*/ 327660 h 815340"/>
                  <a:gd name="connsiteX3" fmla="*/ 5646420 w 7018020"/>
                  <a:gd name="connsiteY3" fmla="*/ 815340 h 815340"/>
                  <a:gd name="connsiteX4" fmla="*/ 0 w 7018020"/>
                  <a:gd name="connsiteY4" fmla="*/ 220980 h 815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18020" h="815340">
                    <a:moveTo>
                      <a:pt x="0" y="220980"/>
                    </a:moveTo>
                    <a:lnTo>
                      <a:pt x="2179320" y="0"/>
                    </a:lnTo>
                    <a:lnTo>
                      <a:pt x="7018020" y="327660"/>
                    </a:lnTo>
                    <a:lnTo>
                      <a:pt x="5646420" y="815340"/>
                    </a:lnTo>
                    <a:lnTo>
                      <a:pt x="0" y="22098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grpSp>
          <p:nvGrpSpPr>
            <p:cNvPr id="68" name="67 Grupo"/>
            <p:cNvGrpSpPr/>
            <p:nvPr/>
          </p:nvGrpSpPr>
          <p:grpSpPr bwMode="ltGray">
            <a:xfrm>
              <a:off x="2058929" y="4166260"/>
              <a:ext cx="7654240" cy="3298636"/>
              <a:chOff x="2346960" y="4853940"/>
              <a:chExt cx="6560820" cy="2240280"/>
            </a:xfrm>
          </p:grpSpPr>
          <p:sp>
            <p:nvSpPr>
              <p:cNvPr id="64" name="63 Forma libre"/>
              <p:cNvSpPr/>
              <p:nvPr/>
            </p:nvSpPr>
            <p:spPr bwMode="ltGray">
              <a:xfrm>
                <a:off x="2346960" y="5257800"/>
                <a:ext cx="5318760" cy="1836420"/>
              </a:xfrm>
              <a:custGeom>
                <a:avLst/>
                <a:gdLst>
                  <a:gd name="connsiteX0" fmla="*/ 0 w 5318760"/>
                  <a:gd name="connsiteY0" fmla="*/ 0 h 1836420"/>
                  <a:gd name="connsiteX1" fmla="*/ 5318760 w 5318760"/>
                  <a:gd name="connsiteY1" fmla="*/ 1615440 h 1836420"/>
                  <a:gd name="connsiteX2" fmla="*/ 5311140 w 5318760"/>
                  <a:gd name="connsiteY2" fmla="*/ 1836420 h 1836420"/>
                  <a:gd name="connsiteX3" fmla="*/ 7620 w 5318760"/>
                  <a:gd name="connsiteY3" fmla="*/ 190500 h 1836420"/>
                  <a:gd name="connsiteX4" fmla="*/ 0 w 5318760"/>
                  <a:gd name="connsiteY4" fmla="*/ 0 h 1836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18760" h="1836420">
                    <a:moveTo>
                      <a:pt x="0" y="0"/>
                    </a:moveTo>
                    <a:lnTo>
                      <a:pt x="5318760" y="1615440"/>
                    </a:lnTo>
                    <a:lnTo>
                      <a:pt x="5311140" y="1836420"/>
                    </a:lnTo>
                    <a:lnTo>
                      <a:pt x="7620" y="1905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5" name="64 Forma libre"/>
              <p:cNvSpPr/>
              <p:nvPr/>
            </p:nvSpPr>
            <p:spPr bwMode="ltGray">
              <a:xfrm>
                <a:off x="7650480" y="5935980"/>
                <a:ext cx="1257300" cy="1143000"/>
              </a:xfrm>
              <a:custGeom>
                <a:avLst/>
                <a:gdLst>
                  <a:gd name="connsiteX0" fmla="*/ 0 w 1257300"/>
                  <a:gd name="connsiteY0" fmla="*/ 929640 h 1143000"/>
                  <a:gd name="connsiteX1" fmla="*/ 1257300 w 1257300"/>
                  <a:gd name="connsiteY1" fmla="*/ 0 h 1143000"/>
                  <a:gd name="connsiteX2" fmla="*/ 1257300 w 1257300"/>
                  <a:gd name="connsiteY2" fmla="*/ 236220 h 1143000"/>
                  <a:gd name="connsiteX3" fmla="*/ 15240 w 1257300"/>
                  <a:gd name="connsiteY3" fmla="*/ 1143000 h 1143000"/>
                  <a:gd name="connsiteX4" fmla="*/ 0 w 1257300"/>
                  <a:gd name="connsiteY4" fmla="*/ 92964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7300" h="1143000">
                    <a:moveTo>
                      <a:pt x="0" y="929640"/>
                    </a:moveTo>
                    <a:lnTo>
                      <a:pt x="1257300" y="0"/>
                    </a:lnTo>
                    <a:lnTo>
                      <a:pt x="1257300" y="236220"/>
                    </a:lnTo>
                    <a:lnTo>
                      <a:pt x="15240" y="1143000"/>
                    </a:lnTo>
                    <a:lnTo>
                      <a:pt x="0" y="92964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6" name="65 Forma libre"/>
              <p:cNvSpPr/>
              <p:nvPr/>
            </p:nvSpPr>
            <p:spPr bwMode="ltGray">
              <a:xfrm>
                <a:off x="2362200" y="4853940"/>
                <a:ext cx="6545580" cy="2019300"/>
              </a:xfrm>
              <a:custGeom>
                <a:avLst/>
                <a:gdLst>
                  <a:gd name="connsiteX0" fmla="*/ 0 w 6545580"/>
                  <a:gd name="connsiteY0" fmla="*/ 396240 h 2019300"/>
                  <a:gd name="connsiteX1" fmla="*/ 1607820 w 6545580"/>
                  <a:gd name="connsiteY1" fmla="*/ 0 h 2019300"/>
                  <a:gd name="connsiteX2" fmla="*/ 6545580 w 6545580"/>
                  <a:gd name="connsiteY2" fmla="*/ 1097280 h 2019300"/>
                  <a:gd name="connsiteX3" fmla="*/ 5295900 w 6545580"/>
                  <a:gd name="connsiteY3" fmla="*/ 2019300 h 2019300"/>
                  <a:gd name="connsiteX4" fmla="*/ 0 w 6545580"/>
                  <a:gd name="connsiteY4" fmla="*/ 396240 h 201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45580" h="2019300">
                    <a:moveTo>
                      <a:pt x="0" y="396240"/>
                    </a:moveTo>
                    <a:lnTo>
                      <a:pt x="1607820" y="0"/>
                    </a:lnTo>
                    <a:lnTo>
                      <a:pt x="6545580" y="1097280"/>
                    </a:lnTo>
                    <a:lnTo>
                      <a:pt x="5295900" y="2019300"/>
                    </a:lnTo>
                    <a:lnTo>
                      <a:pt x="0" y="39624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AR" sz="1500" dirty="0" smtClean="0">
                    <a:solidFill>
                      <a:schemeClr val="tx1"/>
                    </a:solidFill>
                  </a:rPr>
                  <a:t>(remplazar imagen)</a:t>
                </a:r>
                <a:endParaRPr lang="es-AR" sz="1500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4" name="23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36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37" name="36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2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49" name="48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CuadroTexto"/>
          <p:cNvSpPr txBox="1"/>
          <p:nvPr/>
        </p:nvSpPr>
        <p:spPr>
          <a:xfrm>
            <a:off x="2584376" y="8833048"/>
            <a:ext cx="5472608" cy="28803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pt-BR" sz="1600" dirty="0" smtClean="0"/>
              <a:t>PROPUESTA: PLANTA, CORTES Y ESQUEMAS</a:t>
            </a:r>
          </a:p>
        </p:txBody>
      </p:sp>
      <p:sp>
        <p:nvSpPr>
          <p:cNvPr id="64" name="63 CuadroTexto"/>
          <p:cNvSpPr txBox="1"/>
          <p:nvPr/>
        </p:nvSpPr>
        <p:spPr>
          <a:xfrm>
            <a:off x="2584376" y="9121080"/>
            <a:ext cx="5472608" cy="20562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ES" sz="1100" i="1" dirty="0" smtClean="0"/>
              <a:t>(MODULACIÓN E IDENTIFICACIÓN DE ELEMENTOS ESTRUCTURALES) </a:t>
            </a:r>
            <a:endParaRPr lang="es-AR" sz="1100" i="1" dirty="0"/>
          </a:p>
        </p:txBody>
      </p:sp>
      <p:cxnSp>
        <p:nvCxnSpPr>
          <p:cNvPr id="72" name="71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7696944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3" name="5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7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TP2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78" name="7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7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8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1" name="8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81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sp>
        <p:nvSpPr>
          <p:cNvPr id="83" name="82 CuadroTexto"/>
          <p:cNvSpPr txBox="1"/>
          <p:nvPr/>
        </p:nvSpPr>
        <p:spPr>
          <a:xfrm>
            <a:off x="2162588" y="552128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4096544" y="4656584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84 CuadroTexto"/>
          <p:cNvSpPr txBox="1"/>
          <p:nvPr/>
        </p:nvSpPr>
        <p:spPr>
          <a:xfrm>
            <a:off x="11225336" y="4656584"/>
            <a:ext cx="128588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MODULACION)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(ELEMENTOS ESTRUCTURALES)</a:t>
            </a:r>
          </a:p>
          <a:p>
            <a:r>
              <a:rPr lang="es-AR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es-AR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9" name="88 Rectángulo"/>
          <p:cNvSpPr/>
          <p:nvPr/>
        </p:nvSpPr>
        <p:spPr bwMode="ltGray">
          <a:xfrm>
            <a:off x="1936304" y="1488232"/>
            <a:ext cx="3024336" cy="2016224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1" name="90 Conector recto"/>
          <p:cNvCxnSpPr/>
          <p:nvPr/>
        </p:nvCxnSpPr>
        <p:spPr bwMode="ltGray">
          <a:xfrm>
            <a:off x="1720280" y="1992288"/>
            <a:ext cx="367240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"/>
          <p:cNvCxnSpPr/>
          <p:nvPr/>
        </p:nvCxnSpPr>
        <p:spPr bwMode="ltGray">
          <a:xfrm>
            <a:off x="1720280" y="2496344"/>
            <a:ext cx="33843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 bwMode="ltGray">
          <a:xfrm>
            <a:off x="1720280" y="3000400"/>
            <a:ext cx="33843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94 Conector recto"/>
          <p:cNvCxnSpPr/>
          <p:nvPr/>
        </p:nvCxnSpPr>
        <p:spPr bwMode="ltGray">
          <a:xfrm>
            <a:off x="1720280" y="3504456"/>
            <a:ext cx="3816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 bwMode="ltGray">
          <a:xfrm>
            <a:off x="1720280" y="1488232"/>
            <a:ext cx="3816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/>
          <p:cNvCxnSpPr/>
          <p:nvPr/>
        </p:nvCxnSpPr>
        <p:spPr bwMode="ltGray">
          <a:xfrm rot="5400000">
            <a:off x="2238146" y="2482534"/>
            <a:ext cx="242065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/>
          <p:nvPr/>
        </p:nvCxnSpPr>
        <p:spPr bwMode="ltGray">
          <a:xfrm rot="5400000">
            <a:off x="1734090" y="2482534"/>
            <a:ext cx="242065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recto"/>
          <p:cNvCxnSpPr/>
          <p:nvPr/>
        </p:nvCxnSpPr>
        <p:spPr bwMode="ltGray">
          <a:xfrm>
            <a:off x="2440360" y="1272208"/>
            <a:ext cx="0" cy="26642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 bwMode="ltGray">
          <a:xfrm>
            <a:off x="1936304" y="1272208"/>
            <a:ext cx="0" cy="28803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"/>
          <p:cNvCxnSpPr/>
          <p:nvPr/>
        </p:nvCxnSpPr>
        <p:spPr bwMode="ltGray">
          <a:xfrm rot="5400000">
            <a:off x="2742202" y="2482534"/>
            <a:ext cx="242065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 bwMode="ltGray">
          <a:xfrm>
            <a:off x="4960640" y="1272208"/>
            <a:ext cx="0" cy="28803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 bwMode="ltGray">
          <a:xfrm rot="5400000">
            <a:off x="3246258" y="2482534"/>
            <a:ext cx="242065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116 Rectángulo"/>
          <p:cNvSpPr/>
          <p:nvPr/>
        </p:nvSpPr>
        <p:spPr bwMode="ltGray">
          <a:xfrm>
            <a:off x="7984976" y="7464896"/>
            <a:ext cx="3888432" cy="2160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8" name="117 Rectángulo"/>
          <p:cNvSpPr/>
          <p:nvPr/>
        </p:nvSpPr>
        <p:spPr bwMode="ltGray">
          <a:xfrm>
            <a:off x="8921080" y="5880720"/>
            <a:ext cx="2016224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19" name="118 Conector recto"/>
          <p:cNvCxnSpPr/>
          <p:nvPr/>
        </p:nvCxnSpPr>
        <p:spPr bwMode="ltGray">
          <a:xfrm>
            <a:off x="8633048" y="5952728"/>
            <a:ext cx="28083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 bwMode="ltGray">
          <a:xfrm>
            <a:off x="7984976" y="7464896"/>
            <a:ext cx="3816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Conector recto"/>
          <p:cNvCxnSpPr/>
          <p:nvPr/>
        </p:nvCxnSpPr>
        <p:spPr bwMode="ltGray">
          <a:xfrm>
            <a:off x="8921080" y="5664696"/>
            <a:ext cx="0" cy="237626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121 Conector recto"/>
          <p:cNvCxnSpPr/>
          <p:nvPr/>
        </p:nvCxnSpPr>
        <p:spPr bwMode="ltGray">
          <a:xfrm>
            <a:off x="10937304" y="5664696"/>
            <a:ext cx="0" cy="237626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3" name="222 Grupo"/>
          <p:cNvGrpSpPr/>
          <p:nvPr/>
        </p:nvGrpSpPr>
        <p:grpSpPr bwMode="ltGray">
          <a:xfrm>
            <a:off x="928192" y="5664696"/>
            <a:ext cx="4968552" cy="2448272"/>
            <a:chOff x="928192" y="5664696"/>
            <a:chExt cx="4968552" cy="2448272"/>
          </a:xfrm>
        </p:grpSpPr>
        <p:sp>
          <p:nvSpPr>
            <p:cNvPr id="113" name="112 Rectángulo"/>
            <p:cNvSpPr/>
            <p:nvPr/>
          </p:nvSpPr>
          <p:spPr bwMode="ltGray">
            <a:xfrm>
              <a:off x="928192" y="7464896"/>
              <a:ext cx="4968552" cy="21602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4" name="113 Rectángulo"/>
            <p:cNvSpPr/>
            <p:nvPr/>
          </p:nvSpPr>
          <p:spPr bwMode="ltGray">
            <a:xfrm>
              <a:off x="1936304" y="5880720"/>
              <a:ext cx="3024336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09" name="108 Conector recto"/>
            <p:cNvCxnSpPr/>
            <p:nvPr/>
          </p:nvCxnSpPr>
          <p:spPr bwMode="ltGray">
            <a:xfrm>
              <a:off x="1648272" y="5952728"/>
              <a:ext cx="374441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109 Conector recto"/>
            <p:cNvCxnSpPr/>
            <p:nvPr/>
          </p:nvCxnSpPr>
          <p:spPr bwMode="ltGray">
            <a:xfrm>
              <a:off x="928192" y="7464896"/>
              <a:ext cx="49685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110 Conector recto"/>
            <p:cNvCxnSpPr/>
            <p:nvPr/>
          </p:nvCxnSpPr>
          <p:spPr bwMode="ltGray">
            <a:xfrm>
              <a:off x="1936304" y="5664696"/>
              <a:ext cx="0" cy="2448272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111 Conector recto"/>
            <p:cNvCxnSpPr/>
            <p:nvPr/>
          </p:nvCxnSpPr>
          <p:spPr bwMode="ltGray">
            <a:xfrm>
              <a:off x="4960640" y="5664696"/>
              <a:ext cx="0" cy="237626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134 CuadroTexto"/>
            <p:cNvSpPr txBox="1"/>
            <p:nvPr/>
          </p:nvSpPr>
          <p:spPr bwMode="ltGray">
            <a:xfrm>
              <a:off x="3088432" y="7680920"/>
              <a:ext cx="63831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>
                      <a:lumMod val="75000"/>
                    </a:schemeClr>
                  </a:solidFill>
                </a:rPr>
                <a:t>4.80</a:t>
              </a:r>
              <a:endParaRPr lang="es-AR" sz="2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36" name="135 CuadroTexto"/>
            <p:cNvSpPr txBox="1"/>
            <p:nvPr/>
          </p:nvSpPr>
          <p:spPr bwMode="ltGray">
            <a:xfrm rot="16200000">
              <a:off x="4913545" y="6575888"/>
              <a:ext cx="63831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>
                      <a:lumMod val="75000"/>
                    </a:schemeClr>
                  </a:solidFill>
                </a:rPr>
                <a:t>2.40</a:t>
              </a:r>
              <a:endParaRPr lang="es-AR" sz="2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38" name="137 Conector recto"/>
            <p:cNvCxnSpPr/>
            <p:nvPr/>
          </p:nvCxnSpPr>
          <p:spPr bwMode="ltGray">
            <a:xfrm>
              <a:off x="1648272" y="7896944"/>
              <a:ext cx="14401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140 Conector recto"/>
            <p:cNvCxnSpPr/>
            <p:nvPr/>
          </p:nvCxnSpPr>
          <p:spPr bwMode="ltGray">
            <a:xfrm>
              <a:off x="3664496" y="7896944"/>
              <a:ext cx="14401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143 Conector recto"/>
            <p:cNvCxnSpPr/>
            <p:nvPr/>
          </p:nvCxnSpPr>
          <p:spPr bwMode="ltGray">
            <a:xfrm flipV="1">
              <a:off x="4888632" y="7824936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144 Conector recto"/>
            <p:cNvCxnSpPr/>
            <p:nvPr/>
          </p:nvCxnSpPr>
          <p:spPr bwMode="ltGray">
            <a:xfrm flipV="1">
              <a:off x="1864296" y="7824936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159 Conector recto"/>
            <p:cNvCxnSpPr/>
            <p:nvPr/>
          </p:nvCxnSpPr>
          <p:spPr bwMode="ltGray">
            <a:xfrm flipV="1">
              <a:off x="5248672" y="5808712"/>
              <a:ext cx="0" cy="72008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165 Conector recto"/>
            <p:cNvCxnSpPr/>
            <p:nvPr/>
          </p:nvCxnSpPr>
          <p:spPr bwMode="ltGray">
            <a:xfrm flipV="1">
              <a:off x="5176664" y="5880720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168 Conector recto"/>
            <p:cNvCxnSpPr/>
            <p:nvPr/>
          </p:nvCxnSpPr>
          <p:spPr bwMode="ltGray">
            <a:xfrm flipV="1">
              <a:off x="5176664" y="7392888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169 Conector recto"/>
            <p:cNvCxnSpPr/>
            <p:nvPr/>
          </p:nvCxnSpPr>
          <p:spPr bwMode="ltGray">
            <a:xfrm flipV="1">
              <a:off x="5248672" y="7032848"/>
              <a:ext cx="0" cy="5040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4" name="173 Conector recto"/>
          <p:cNvCxnSpPr/>
          <p:nvPr/>
        </p:nvCxnSpPr>
        <p:spPr bwMode="ltGray">
          <a:xfrm flipV="1">
            <a:off x="11225336" y="5808712"/>
            <a:ext cx="0" cy="72008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74 Conector recto"/>
          <p:cNvCxnSpPr/>
          <p:nvPr/>
        </p:nvCxnSpPr>
        <p:spPr bwMode="ltGray">
          <a:xfrm flipV="1">
            <a:off x="11153328" y="5880720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75 Conector recto"/>
          <p:cNvCxnSpPr/>
          <p:nvPr/>
        </p:nvCxnSpPr>
        <p:spPr bwMode="ltGray">
          <a:xfrm flipV="1">
            <a:off x="11153328" y="7392888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176 Conector recto"/>
          <p:cNvCxnSpPr/>
          <p:nvPr/>
        </p:nvCxnSpPr>
        <p:spPr bwMode="ltGray">
          <a:xfrm flipV="1">
            <a:off x="11225336" y="7032848"/>
            <a:ext cx="0" cy="5040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77 CuadroTexto"/>
          <p:cNvSpPr txBox="1"/>
          <p:nvPr/>
        </p:nvSpPr>
        <p:spPr bwMode="ltGray">
          <a:xfrm rot="16200000">
            <a:off x="10890209" y="6575887"/>
            <a:ext cx="63831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2000" dirty="0" smtClean="0">
                <a:solidFill>
                  <a:schemeClr val="bg1">
                    <a:lumMod val="75000"/>
                  </a:schemeClr>
                </a:solidFill>
              </a:rPr>
              <a:t>2.40</a:t>
            </a:r>
            <a:endParaRPr lang="es-AR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9" name="178 CuadroTexto"/>
          <p:cNvSpPr txBox="1"/>
          <p:nvPr/>
        </p:nvSpPr>
        <p:spPr bwMode="ltGray">
          <a:xfrm>
            <a:off x="3016424" y="3792488"/>
            <a:ext cx="63831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2000" dirty="0" smtClean="0">
                <a:solidFill>
                  <a:schemeClr val="bg1">
                    <a:lumMod val="75000"/>
                  </a:schemeClr>
                </a:solidFill>
              </a:rPr>
              <a:t>4.80</a:t>
            </a:r>
            <a:endParaRPr lang="es-AR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80" name="179 Conector recto"/>
          <p:cNvCxnSpPr/>
          <p:nvPr/>
        </p:nvCxnSpPr>
        <p:spPr bwMode="ltGray">
          <a:xfrm>
            <a:off x="1792288" y="4008512"/>
            <a:ext cx="129614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180 Conector recto"/>
          <p:cNvCxnSpPr/>
          <p:nvPr/>
        </p:nvCxnSpPr>
        <p:spPr bwMode="ltGray">
          <a:xfrm>
            <a:off x="3592488" y="4008512"/>
            <a:ext cx="144016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181 Conector recto"/>
          <p:cNvCxnSpPr/>
          <p:nvPr/>
        </p:nvCxnSpPr>
        <p:spPr bwMode="ltGray">
          <a:xfrm flipV="1">
            <a:off x="4888632" y="3936504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182 Conector recto"/>
          <p:cNvCxnSpPr/>
          <p:nvPr/>
        </p:nvCxnSpPr>
        <p:spPr bwMode="ltGray">
          <a:xfrm flipV="1">
            <a:off x="1864296" y="3936504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189 CuadroTexto"/>
          <p:cNvSpPr txBox="1"/>
          <p:nvPr/>
        </p:nvSpPr>
        <p:spPr bwMode="ltGray">
          <a:xfrm rot="16200000">
            <a:off x="5161507" y="2327415"/>
            <a:ext cx="63831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2000" dirty="0" smtClean="0">
                <a:solidFill>
                  <a:schemeClr val="bg1">
                    <a:lumMod val="75000"/>
                  </a:schemeClr>
                </a:solidFill>
              </a:rPr>
              <a:t>3.20</a:t>
            </a:r>
            <a:endParaRPr lang="es-AR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91" name="190 Conector recto"/>
          <p:cNvCxnSpPr/>
          <p:nvPr/>
        </p:nvCxnSpPr>
        <p:spPr bwMode="ltGray">
          <a:xfrm flipV="1">
            <a:off x="5496634" y="2928392"/>
            <a:ext cx="0" cy="7920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91 Conector recto"/>
          <p:cNvCxnSpPr/>
          <p:nvPr/>
        </p:nvCxnSpPr>
        <p:spPr bwMode="ltGray">
          <a:xfrm rot="16200000" flipV="1">
            <a:off x="5424626" y="1416224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192 Conector recto"/>
          <p:cNvCxnSpPr/>
          <p:nvPr/>
        </p:nvCxnSpPr>
        <p:spPr bwMode="ltGray">
          <a:xfrm flipV="1">
            <a:off x="5496634" y="1344216"/>
            <a:ext cx="0" cy="8640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193 Conector recto"/>
          <p:cNvCxnSpPr/>
          <p:nvPr/>
        </p:nvCxnSpPr>
        <p:spPr bwMode="ltGray">
          <a:xfrm rot="16200000" flipV="1">
            <a:off x="5424626" y="3432449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199 Conector recto"/>
          <p:cNvCxnSpPr/>
          <p:nvPr/>
        </p:nvCxnSpPr>
        <p:spPr bwMode="ltGray">
          <a:xfrm flipV="1">
            <a:off x="5320680" y="1272208"/>
            <a:ext cx="0" cy="8640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201 CuadroTexto"/>
          <p:cNvSpPr txBox="1"/>
          <p:nvPr/>
        </p:nvSpPr>
        <p:spPr bwMode="ltGray">
          <a:xfrm rot="16200000">
            <a:off x="4958429" y="1566105"/>
            <a:ext cx="54854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75000"/>
                  </a:schemeClr>
                </a:solidFill>
              </a:rPr>
              <a:t>0.80</a:t>
            </a:r>
            <a:endParaRPr lang="es-AR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03" name="202 Conector recto"/>
          <p:cNvCxnSpPr/>
          <p:nvPr/>
        </p:nvCxnSpPr>
        <p:spPr bwMode="ltGray">
          <a:xfrm rot="16200000" flipV="1">
            <a:off x="5248672" y="1416224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203 Conector recto"/>
          <p:cNvCxnSpPr/>
          <p:nvPr/>
        </p:nvCxnSpPr>
        <p:spPr bwMode="ltGray">
          <a:xfrm rot="16200000" flipV="1">
            <a:off x="5248672" y="1920280"/>
            <a:ext cx="144016" cy="1440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0" name="209 Grupo"/>
          <p:cNvGrpSpPr/>
          <p:nvPr/>
        </p:nvGrpSpPr>
        <p:grpSpPr bwMode="ltGray">
          <a:xfrm rot="5400000">
            <a:off x="2055059" y="3313693"/>
            <a:ext cx="338554" cy="864096"/>
            <a:chOff x="6184776" y="3459572"/>
            <a:chExt cx="338554" cy="864096"/>
          </a:xfrm>
        </p:grpSpPr>
        <p:cxnSp>
          <p:nvCxnSpPr>
            <p:cNvPr id="206" name="205 Conector recto"/>
            <p:cNvCxnSpPr/>
            <p:nvPr/>
          </p:nvCxnSpPr>
          <p:spPr bwMode="ltGray">
            <a:xfrm flipV="1">
              <a:off x="6442030" y="3459572"/>
              <a:ext cx="0" cy="8640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206 CuadroTexto"/>
            <p:cNvSpPr txBox="1"/>
            <p:nvPr/>
          </p:nvSpPr>
          <p:spPr bwMode="ltGray">
            <a:xfrm rot="16200000">
              <a:off x="6079779" y="3753469"/>
              <a:ext cx="54854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1600" dirty="0" smtClean="0">
                  <a:solidFill>
                    <a:schemeClr val="bg1">
                      <a:lumMod val="75000"/>
                    </a:schemeClr>
                  </a:solidFill>
                </a:rPr>
                <a:t>0.80</a:t>
              </a:r>
              <a:endParaRPr lang="es-AR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208" name="207 Conector recto"/>
            <p:cNvCxnSpPr/>
            <p:nvPr/>
          </p:nvCxnSpPr>
          <p:spPr bwMode="ltGray">
            <a:xfrm rot="16200000" flipV="1">
              <a:off x="6370022" y="3603588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208 Conector recto"/>
            <p:cNvCxnSpPr/>
            <p:nvPr/>
          </p:nvCxnSpPr>
          <p:spPr bwMode="ltGray">
            <a:xfrm rot="16200000" flipV="1">
              <a:off x="6370022" y="4107644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220 Grupo"/>
          <p:cNvGrpSpPr/>
          <p:nvPr/>
        </p:nvGrpSpPr>
        <p:grpSpPr bwMode="ltGray">
          <a:xfrm rot="5400000">
            <a:off x="9693133" y="6692843"/>
            <a:ext cx="400110" cy="2376264"/>
            <a:chOff x="6760840" y="4008512"/>
            <a:chExt cx="400110" cy="2376264"/>
          </a:xfrm>
        </p:grpSpPr>
        <p:sp>
          <p:nvSpPr>
            <p:cNvPr id="212" name="211 CuadroTexto"/>
            <p:cNvSpPr txBox="1"/>
            <p:nvPr/>
          </p:nvSpPr>
          <p:spPr bwMode="ltGray">
            <a:xfrm rot="16200000">
              <a:off x="6641737" y="4991711"/>
              <a:ext cx="63831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s-AR" sz="2000" dirty="0" smtClean="0">
                  <a:solidFill>
                    <a:schemeClr val="bg1">
                      <a:lumMod val="75000"/>
                    </a:schemeClr>
                  </a:solidFill>
                </a:rPr>
                <a:t>3.20</a:t>
              </a:r>
              <a:endParaRPr lang="es-AR" sz="2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213" name="212 Conector recto"/>
            <p:cNvCxnSpPr/>
            <p:nvPr/>
          </p:nvCxnSpPr>
          <p:spPr bwMode="ltGray">
            <a:xfrm flipV="1">
              <a:off x="6976864" y="5592688"/>
              <a:ext cx="0" cy="79208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213 Conector recto"/>
            <p:cNvCxnSpPr/>
            <p:nvPr/>
          </p:nvCxnSpPr>
          <p:spPr bwMode="ltGray">
            <a:xfrm rot="16200000" flipV="1">
              <a:off x="6904856" y="4080520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214 Conector recto"/>
            <p:cNvCxnSpPr/>
            <p:nvPr/>
          </p:nvCxnSpPr>
          <p:spPr bwMode="ltGray">
            <a:xfrm flipV="1">
              <a:off x="6976864" y="4008512"/>
              <a:ext cx="0" cy="8640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215 Conector recto"/>
            <p:cNvCxnSpPr/>
            <p:nvPr/>
          </p:nvCxnSpPr>
          <p:spPr bwMode="ltGray">
            <a:xfrm rot="16200000" flipV="1">
              <a:off x="6904856" y="6096745"/>
              <a:ext cx="144016" cy="14401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6" name="22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101 Rectángulo"/>
          <p:cNvSpPr/>
          <p:nvPr/>
        </p:nvSpPr>
        <p:spPr>
          <a:xfrm>
            <a:off x="2512368" y="2568352"/>
            <a:ext cx="17345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500" b="1" i="1" dirty="0" smtClean="0">
                <a:solidFill>
                  <a:schemeClr val="bg1">
                    <a:lumMod val="65000"/>
                  </a:schemeClr>
                </a:solidFill>
              </a:rPr>
              <a:t>(remplazar imagen)</a:t>
            </a:r>
            <a:endParaRPr lang="es-AR" sz="15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3" name="102 Rectángulo"/>
          <p:cNvSpPr/>
          <p:nvPr/>
        </p:nvSpPr>
        <p:spPr>
          <a:xfrm>
            <a:off x="2584376" y="6528792"/>
            <a:ext cx="17345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500" b="1" i="1" dirty="0" smtClean="0">
                <a:solidFill>
                  <a:schemeClr val="bg1">
                    <a:lumMod val="65000"/>
                  </a:schemeClr>
                </a:solidFill>
              </a:rPr>
              <a:t>(remplazar imagen)</a:t>
            </a:r>
            <a:endParaRPr lang="es-AR" sz="15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4" name="103 Rectángulo"/>
          <p:cNvSpPr/>
          <p:nvPr/>
        </p:nvSpPr>
        <p:spPr>
          <a:xfrm>
            <a:off x="9065096" y="6600800"/>
            <a:ext cx="17345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500" b="1" i="1" dirty="0" smtClean="0">
                <a:solidFill>
                  <a:schemeClr val="bg1">
                    <a:lumMod val="65000"/>
                  </a:schemeClr>
                </a:solidFill>
              </a:rPr>
              <a:t>(remplazar imagen)</a:t>
            </a:r>
            <a:endParaRPr lang="es-AR" sz="15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23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36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37" name="36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3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49" name="48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63 CuadroTexto"/>
          <p:cNvSpPr txBox="1"/>
          <p:nvPr/>
        </p:nvSpPr>
        <p:spPr>
          <a:xfrm>
            <a:off x="2620510" y="9131475"/>
            <a:ext cx="5436474" cy="20562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ES" sz="1100" i="1" dirty="0" smtClean="0"/>
              <a:t>(ESFUERZOS, DEFORMACIONES Y CAMINO DE CARGAS)</a:t>
            </a:r>
            <a:endParaRPr lang="es-AR" sz="1100" i="1" dirty="0"/>
          </a:p>
        </p:txBody>
      </p:sp>
      <p:cxnSp>
        <p:nvCxnSpPr>
          <p:cNvPr id="69" name="68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67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TP2</a:t>
            </a:r>
            <a:endParaRPr lang="es-AR" sz="2000" b="1" dirty="0">
              <a:latin typeface="Calibri Light" pitchFamily="34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2620510" y="8872567"/>
            <a:ext cx="54364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pt-BR" sz="1600" dirty="0" smtClean="0"/>
              <a:t>PROPUESTA: PLANTA, CORTES Y ESQUEMAS</a:t>
            </a:r>
          </a:p>
        </p:txBody>
      </p:sp>
      <p:grpSp>
        <p:nvGrpSpPr>
          <p:cNvPr id="77" name="76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78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79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0" name="79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80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sp>
        <p:nvSpPr>
          <p:cNvPr id="83" name="82 CuadroTexto"/>
          <p:cNvSpPr txBox="1"/>
          <p:nvPr/>
        </p:nvSpPr>
        <p:spPr>
          <a:xfrm>
            <a:off x="7946598" y="40811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 | FOTOS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568152" y="3315434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1649982" y="3498058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| ESFUERZOS</a:t>
            </a:r>
            <a:endParaRPr lang="es-A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84 CuadroTexto"/>
          <p:cNvSpPr txBox="1"/>
          <p:nvPr/>
        </p:nvSpPr>
        <p:spPr>
          <a:xfrm>
            <a:off x="496144" y="480120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85 CuadroTexto"/>
          <p:cNvSpPr txBox="1"/>
          <p:nvPr/>
        </p:nvSpPr>
        <p:spPr>
          <a:xfrm>
            <a:off x="1514516" y="662744"/>
            <a:ext cx="1285884" cy="177416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>
              <a:lnSpc>
                <a:spcPts val="1100"/>
              </a:lnSpc>
              <a:spcBef>
                <a:spcPts val="600"/>
              </a:spcBef>
            </a:pPr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| CAMINO DE CARGAS</a:t>
            </a:r>
            <a:endParaRPr lang="es-A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7" name="86 CuadroTexto"/>
          <p:cNvSpPr txBox="1"/>
          <p:nvPr/>
        </p:nvSpPr>
        <p:spPr>
          <a:xfrm>
            <a:off x="496144" y="6051738"/>
            <a:ext cx="18739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87 CuadroTexto"/>
          <p:cNvSpPr txBox="1"/>
          <p:nvPr/>
        </p:nvSpPr>
        <p:spPr>
          <a:xfrm>
            <a:off x="1577974" y="6234362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bg1">
                    <a:lumMod val="50000"/>
                  </a:schemeClr>
                </a:solidFill>
              </a:rPr>
              <a:t>| DEFORMACIONES</a:t>
            </a:r>
            <a:endParaRPr lang="es-A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0" name="159 Grupo"/>
          <p:cNvGrpSpPr/>
          <p:nvPr/>
        </p:nvGrpSpPr>
        <p:grpSpPr>
          <a:xfrm>
            <a:off x="856184" y="6456784"/>
            <a:ext cx="4968552" cy="2160240"/>
            <a:chOff x="856184" y="6312768"/>
            <a:chExt cx="4968552" cy="2160240"/>
          </a:xfrm>
          <a:solidFill>
            <a:schemeClr val="bg1">
              <a:lumMod val="85000"/>
            </a:schemeClr>
          </a:solidFill>
        </p:grpSpPr>
        <p:sp>
          <p:nvSpPr>
            <p:cNvPr id="108" name="107 Rectángulo"/>
            <p:cNvSpPr/>
            <p:nvPr/>
          </p:nvSpPr>
          <p:spPr>
            <a:xfrm>
              <a:off x="856184" y="8112968"/>
              <a:ext cx="4968552" cy="216024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9" name="108 Rectángulo"/>
            <p:cNvSpPr/>
            <p:nvPr/>
          </p:nvSpPr>
          <p:spPr>
            <a:xfrm>
              <a:off x="1864296" y="6528792"/>
              <a:ext cx="3024336" cy="144016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11" name="110 Conector recto"/>
            <p:cNvCxnSpPr/>
            <p:nvPr/>
          </p:nvCxnSpPr>
          <p:spPr>
            <a:xfrm>
              <a:off x="856184" y="8112968"/>
              <a:ext cx="4968552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111 Conector recto"/>
            <p:cNvCxnSpPr/>
            <p:nvPr/>
          </p:nvCxnSpPr>
          <p:spPr>
            <a:xfrm>
              <a:off x="1864296" y="6312768"/>
              <a:ext cx="0" cy="216024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112 Conector recto"/>
            <p:cNvCxnSpPr/>
            <p:nvPr/>
          </p:nvCxnSpPr>
          <p:spPr>
            <a:xfrm>
              <a:off x="4888632" y="6312768"/>
              <a:ext cx="0" cy="216024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160 Grupo"/>
          <p:cNvGrpSpPr/>
          <p:nvPr/>
        </p:nvGrpSpPr>
        <p:grpSpPr>
          <a:xfrm>
            <a:off x="856184" y="3720480"/>
            <a:ext cx="4968552" cy="2160240"/>
            <a:chOff x="856184" y="6312768"/>
            <a:chExt cx="4968552" cy="2160240"/>
          </a:xfrm>
          <a:solidFill>
            <a:schemeClr val="bg1">
              <a:lumMod val="85000"/>
            </a:schemeClr>
          </a:solidFill>
        </p:grpSpPr>
        <p:sp>
          <p:nvSpPr>
            <p:cNvPr id="162" name="161 Rectángulo"/>
            <p:cNvSpPr/>
            <p:nvPr/>
          </p:nvSpPr>
          <p:spPr>
            <a:xfrm>
              <a:off x="856184" y="8112968"/>
              <a:ext cx="4968552" cy="216024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3" name="162 Rectángulo"/>
            <p:cNvSpPr/>
            <p:nvPr/>
          </p:nvSpPr>
          <p:spPr>
            <a:xfrm>
              <a:off x="1864296" y="6528792"/>
              <a:ext cx="3024336" cy="144016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64" name="163 Conector recto"/>
            <p:cNvCxnSpPr/>
            <p:nvPr/>
          </p:nvCxnSpPr>
          <p:spPr>
            <a:xfrm>
              <a:off x="856184" y="8112968"/>
              <a:ext cx="4968552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164 Conector recto"/>
            <p:cNvCxnSpPr/>
            <p:nvPr/>
          </p:nvCxnSpPr>
          <p:spPr>
            <a:xfrm>
              <a:off x="1864296" y="6312768"/>
              <a:ext cx="0" cy="216024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165 Conector recto"/>
            <p:cNvCxnSpPr/>
            <p:nvPr/>
          </p:nvCxnSpPr>
          <p:spPr>
            <a:xfrm>
              <a:off x="4888632" y="6312768"/>
              <a:ext cx="0" cy="216024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166 Grupo"/>
          <p:cNvGrpSpPr/>
          <p:nvPr/>
        </p:nvGrpSpPr>
        <p:grpSpPr>
          <a:xfrm>
            <a:off x="856184" y="912168"/>
            <a:ext cx="4968552" cy="2160240"/>
            <a:chOff x="856184" y="6312768"/>
            <a:chExt cx="4968552" cy="2160240"/>
          </a:xfrm>
          <a:solidFill>
            <a:schemeClr val="bg1">
              <a:lumMod val="85000"/>
            </a:schemeClr>
          </a:solidFill>
        </p:grpSpPr>
        <p:sp>
          <p:nvSpPr>
            <p:cNvPr id="168" name="167 Rectángulo"/>
            <p:cNvSpPr/>
            <p:nvPr/>
          </p:nvSpPr>
          <p:spPr>
            <a:xfrm>
              <a:off x="856184" y="8112968"/>
              <a:ext cx="4968552" cy="216024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9" name="168 Rectángulo"/>
            <p:cNvSpPr/>
            <p:nvPr/>
          </p:nvSpPr>
          <p:spPr>
            <a:xfrm>
              <a:off x="1864296" y="6528792"/>
              <a:ext cx="3024336" cy="144016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cxnSp>
          <p:nvCxnSpPr>
            <p:cNvPr id="170" name="169 Conector recto"/>
            <p:cNvCxnSpPr/>
            <p:nvPr/>
          </p:nvCxnSpPr>
          <p:spPr>
            <a:xfrm>
              <a:off x="856184" y="8112968"/>
              <a:ext cx="4968552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170 Conector recto"/>
            <p:cNvCxnSpPr/>
            <p:nvPr/>
          </p:nvCxnSpPr>
          <p:spPr>
            <a:xfrm>
              <a:off x="1864296" y="6312768"/>
              <a:ext cx="0" cy="216024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171 Conector recto"/>
            <p:cNvCxnSpPr/>
            <p:nvPr/>
          </p:nvCxnSpPr>
          <p:spPr>
            <a:xfrm>
              <a:off x="4888632" y="6312768"/>
              <a:ext cx="0" cy="216024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49 Rectángulo"/>
          <p:cNvSpPr/>
          <p:nvPr/>
        </p:nvSpPr>
        <p:spPr>
          <a:xfrm>
            <a:off x="2512368" y="7320880"/>
            <a:ext cx="17345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500" b="1" i="1" dirty="0" smtClean="0">
                <a:solidFill>
                  <a:schemeClr val="bg1">
                    <a:lumMod val="65000"/>
                  </a:schemeClr>
                </a:solidFill>
              </a:rPr>
              <a:t>(remplazar imagen)</a:t>
            </a:r>
            <a:endParaRPr lang="es-AR" sz="15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50 Rectángulo"/>
          <p:cNvSpPr/>
          <p:nvPr/>
        </p:nvSpPr>
        <p:spPr>
          <a:xfrm>
            <a:off x="2584376" y="4728592"/>
            <a:ext cx="17345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500" b="1" i="1" dirty="0" smtClean="0">
                <a:solidFill>
                  <a:schemeClr val="bg1">
                    <a:lumMod val="65000"/>
                  </a:schemeClr>
                </a:solidFill>
              </a:rPr>
              <a:t>(remplazar imagen)</a:t>
            </a:r>
            <a:endParaRPr lang="es-AR" sz="15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51 Rectángulo"/>
          <p:cNvSpPr/>
          <p:nvPr/>
        </p:nvSpPr>
        <p:spPr>
          <a:xfrm>
            <a:off x="2584376" y="1848272"/>
            <a:ext cx="17345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500" b="1" i="1" dirty="0" smtClean="0">
                <a:solidFill>
                  <a:schemeClr val="bg1">
                    <a:lumMod val="65000"/>
                  </a:schemeClr>
                </a:solidFill>
              </a:rPr>
              <a:t>(remplazar imagen)</a:t>
            </a:r>
            <a:endParaRPr lang="es-AR" sz="15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69 CuadroTexto"/>
          <p:cNvSpPr txBox="1"/>
          <p:nvPr/>
        </p:nvSpPr>
        <p:spPr>
          <a:xfrm>
            <a:off x="328570" y="442882"/>
            <a:ext cx="7072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CONCEPTOS, ESQUEMAS Y FOTO DE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4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S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2620510" y="8982523"/>
            <a:ext cx="5364466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pt-BR" sz="1600" dirty="0" smtClean="0"/>
              <a:t>PROPUESTA: ESQUEMAS Y FOTOS DE MAQUETA</a:t>
            </a:r>
          </a:p>
        </p:txBody>
      </p:sp>
      <p:cxnSp>
        <p:nvCxnSpPr>
          <p:cNvPr id="42" name="41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TP2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47" name="46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8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49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0" name="49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50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11338</TotalTime>
  <Words>231</Words>
  <Application>Microsoft Office PowerPoint</Application>
  <PresentationFormat>Papel A3 (297 x 420 mm)</PresentationFormat>
  <Paragraphs>65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Usuario</cp:lastModifiedBy>
  <cp:revision>193</cp:revision>
  <dcterms:created xsi:type="dcterms:W3CDTF">2020-04-08T00:33:50Z</dcterms:created>
  <dcterms:modified xsi:type="dcterms:W3CDTF">2023-03-28T12:21:45Z</dcterms:modified>
</cp:coreProperties>
</file>