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58" r:id="rId3"/>
    <p:sldId id="259" r:id="rId4"/>
    <p:sldId id="260" r:id="rId5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878" autoAdjust="0"/>
  </p:normalViewPr>
  <p:slideViewPr>
    <p:cSldViewPr>
      <p:cViewPr>
        <p:scale>
          <a:sx n="75" d="100"/>
          <a:sy n="75" d="100"/>
        </p:scale>
        <p:origin x="-750" y="70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AC7E0-681D-456E-9EFB-F6BE4361468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F4ABE-455D-4C0B-90FB-A49156CECBB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F4ABE-455D-4C0B-90FB-A49156CECBBE}" type="slidenum">
              <a:rPr lang="es-AR" smtClean="0"/>
              <a:pPr/>
              <a:t>3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10/04/2023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1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CuadroTexto"/>
          <p:cNvSpPr txBox="1"/>
          <p:nvPr/>
        </p:nvSpPr>
        <p:spPr>
          <a:xfrm>
            <a:off x="400008" y="585758"/>
            <a:ext cx="814393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IMAGEN DE PORTADA</a:t>
            </a:r>
          </a:p>
          <a:p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</a:rPr>
              <a:t>FOTO DE MAQUETA CON FONDO NEUTRO (blanco o negro)</a:t>
            </a:r>
            <a:endParaRPr lang="es-A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3052558" y="8977064"/>
            <a:ext cx="4428362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AR" sz="1600" cap="all" dirty="0" smtClean="0"/>
              <a:t>Imagen de portada: </a:t>
            </a:r>
            <a:r>
              <a:rPr lang="pt-BR" sz="1600" dirty="0" smtClean="0"/>
              <a:t>PROPUESTA </a:t>
            </a:r>
            <a:r>
              <a:rPr lang="pt-BR" sz="1600" dirty="0" err="1" smtClean="0"/>
              <a:t>del</a:t>
            </a:r>
            <a:r>
              <a:rPr lang="pt-BR" sz="1600" dirty="0" smtClean="0"/>
              <a:t> MODELO </a:t>
            </a:r>
          </a:p>
          <a:p>
            <a:endParaRPr lang="es-AR" sz="1600" dirty="0"/>
          </a:p>
        </p:txBody>
      </p: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TP4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48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68 Grupo"/>
          <p:cNvGrpSpPr/>
          <p:nvPr/>
        </p:nvGrpSpPr>
        <p:grpSpPr bwMode="ltGray">
          <a:xfrm>
            <a:off x="2296344" y="2568352"/>
            <a:ext cx="7654240" cy="4824536"/>
            <a:chOff x="2058929" y="2640360"/>
            <a:chExt cx="7654240" cy="4824536"/>
          </a:xfrm>
        </p:grpSpPr>
        <p:grpSp>
          <p:nvGrpSpPr>
            <p:cNvPr id="67" name="66 Grupo"/>
            <p:cNvGrpSpPr/>
            <p:nvPr/>
          </p:nvGrpSpPr>
          <p:grpSpPr bwMode="ltGray">
            <a:xfrm>
              <a:off x="3448472" y="2640360"/>
              <a:ext cx="5292553" cy="1638098"/>
              <a:chOff x="3352800" y="3192780"/>
              <a:chExt cx="7051675" cy="1112520"/>
            </a:xfrm>
          </p:grpSpPr>
          <p:sp>
            <p:nvSpPr>
              <p:cNvPr id="60" name="59 Forma libre"/>
              <p:cNvSpPr/>
              <p:nvPr/>
            </p:nvSpPr>
            <p:spPr bwMode="ltGray">
              <a:xfrm>
                <a:off x="3352800" y="3429000"/>
                <a:ext cx="5657850" cy="876300"/>
              </a:xfrm>
              <a:custGeom>
                <a:avLst/>
                <a:gdLst>
                  <a:gd name="connsiteX0" fmla="*/ 19050 w 5657850"/>
                  <a:gd name="connsiteY0" fmla="*/ 209550 h 876300"/>
                  <a:gd name="connsiteX1" fmla="*/ 5657850 w 5657850"/>
                  <a:gd name="connsiteY1" fmla="*/ 876300 h 876300"/>
                  <a:gd name="connsiteX2" fmla="*/ 5657850 w 5657850"/>
                  <a:gd name="connsiteY2" fmla="*/ 590550 h 876300"/>
                  <a:gd name="connsiteX3" fmla="*/ 0 w 5657850"/>
                  <a:gd name="connsiteY3" fmla="*/ 0 h 876300"/>
                  <a:gd name="connsiteX4" fmla="*/ 19050 w 5657850"/>
                  <a:gd name="connsiteY4" fmla="*/ 209550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57850" h="876300">
                    <a:moveTo>
                      <a:pt x="19050" y="209550"/>
                    </a:moveTo>
                    <a:lnTo>
                      <a:pt x="5657850" y="876300"/>
                    </a:lnTo>
                    <a:lnTo>
                      <a:pt x="5657850" y="590550"/>
                    </a:lnTo>
                    <a:lnTo>
                      <a:pt x="0" y="0"/>
                    </a:lnTo>
                    <a:lnTo>
                      <a:pt x="19050" y="2095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2" name="61 Forma libre"/>
              <p:cNvSpPr/>
              <p:nvPr/>
            </p:nvSpPr>
            <p:spPr bwMode="ltGray">
              <a:xfrm>
                <a:off x="9010650" y="3527425"/>
                <a:ext cx="1393825" cy="774700"/>
              </a:xfrm>
              <a:custGeom>
                <a:avLst/>
                <a:gdLst>
                  <a:gd name="connsiteX0" fmla="*/ 0 w 1393825"/>
                  <a:gd name="connsiteY0" fmla="*/ 485775 h 774700"/>
                  <a:gd name="connsiteX1" fmla="*/ 1393825 w 1393825"/>
                  <a:gd name="connsiteY1" fmla="*/ 0 h 774700"/>
                  <a:gd name="connsiteX2" fmla="*/ 1387475 w 1393825"/>
                  <a:gd name="connsiteY2" fmla="*/ 244475 h 774700"/>
                  <a:gd name="connsiteX3" fmla="*/ 3175 w 1393825"/>
                  <a:gd name="connsiteY3" fmla="*/ 774700 h 774700"/>
                  <a:gd name="connsiteX4" fmla="*/ 0 w 1393825"/>
                  <a:gd name="connsiteY4" fmla="*/ 485775 h 774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825" h="774700">
                    <a:moveTo>
                      <a:pt x="0" y="485775"/>
                    </a:moveTo>
                    <a:lnTo>
                      <a:pt x="1393825" y="0"/>
                    </a:lnTo>
                    <a:lnTo>
                      <a:pt x="1387475" y="244475"/>
                    </a:lnTo>
                    <a:lnTo>
                      <a:pt x="3175" y="774700"/>
                    </a:lnTo>
                    <a:cubicBezTo>
                      <a:pt x="4233" y="675217"/>
                      <a:pt x="5292" y="575733"/>
                      <a:pt x="0" y="48577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3" name="62 Forma libre"/>
              <p:cNvSpPr/>
              <p:nvPr/>
            </p:nvSpPr>
            <p:spPr bwMode="ltGray">
              <a:xfrm>
                <a:off x="3375660" y="3192780"/>
                <a:ext cx="7018020" cy="815340"/>
              </a:xfrm>
              <a:custGeom>
                <a:avLst/>
                <a:gdLst>
                  <a:gd name="connsiteX0" fmla="*/ 0 w 7018020"/>
                  <a:gd name="connsiteY0" fmla="*/ 220980 h 815340"/>
                  <a:gd name="connsiteX1" fmla="*/ 2179320 w 7018020"/>
                  <a:gd name="connsiteY1" fmla="*/ 0 h 815340"/>
                  <a:gd name="connsiteX2" fmla="*/ 7018020 w 7018020"/>
                  <a:gd name="connsiteY2" fmla="*/ 327660 h 815340"/>
                  <a:gd name="connsiteX3" fmla="*/ 5646420 w 7018020"/>
                  <a:gd name="connsiteY3" fmla="*/ 815340 h 815340"/>
                  <a:gd name="connsiteX4" fmla="*/ 0 w 7018020"/>
                  <a:gd name="connsiteY4" fmla="*/ 220980 h 81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18020" h="815340">
                    <a:moveTo>
                      <a:pt x="0" y="220980"/>
                    </a:moveTo>
                    <a:lnTo>
                      <a:pt x="2179320" y="0"/>
                    </a:lnTo>
                    <a:lnTo>
                      <a:pt x="7018020" y="327660"/>
                    </a:lnTo>
                    <a:lnTo>
                      <a:pt x="5646420" y="815340"/>
                    </a:lnTo>
                    <a:lnTo>
                      <a:pt x="0" y="22098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grpSp>
          <p:nvGrpSpPr>
            <p:cNvPr id="68" name="67 Grupo"/>
            <p:cNvGrpSpPr/>
            <p:nvPr/>
          </p:nvGrpSpPr>
          <p:grpSpPr bwMode="ltGray">
            <a:xfrm>
              <a:off x="2058929" y="4166260"/>
              <a:ext cx="7654240" cy="3298636"/>
              <a:chOff x="2346960" y="4853940"/>
              <a:chExt cx="6560820" cy="2240280"/>
            </a:xfrm>
          </p:grpSpPr>
          <p:sp>
            <p:nvSpPr>
              <p:cNvPr id="64" name="63 Forma libre"/>
              <p:cNvSpPr/>
              <p:nvPr/>
            </p:nvSpPr>
            <p:spPr bwMode="ltGray">
              <a:xfrm>
                <a:off x="2346960" y="5257800"/>
                <a:ext cx="5318760" cy="1836420"/>
              </a:xfrm>
              <a:custGeom>
                <a:avLst/>
                <a:gdLst>
                  <a:gd name="connsiteX0" fmla="*/ 0 w 5318760"/>
                  <a:gd name="connsiteY0" fmla="*/ 0 h 1836420"/>
                  <a:gd name="connsiteX1" fmla="*/ 5318760 w 5318760"/>
                  <a:gd name="connsiteY1" fmla="*/ 1615440 h 1836420"/>
                  <a:gd name="connsiteX2" fmla="*/ 5311140 w 5318760"/>
                  <a:gd name="connsiteY2" fmla="*/ 1836420 h 1836420"/>
                  <a:gd name="connsiteX3" fmla="*/ 7620 w 5318760"/>
                  <a:gd name="connsiteY3" fmla="*/ 190500 h 1836420"/>
                  <a:gd name="connsiteX4" fmla="*/ 0 w 5318760"/>
                  <a:gd name="connsiteY4" fmla="*/ 0 h 1836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18760" h="1836420">
                    <a:moveTo>
                      <a:pt x="0" y="0"/>
                    </a:moveTo>
                    <a:lnTo>
                      <a:pt x="5318760" y="1615440"/>
                    </a:lnTo>
                    <a:lnTo>
                      <a:pt x="5311140" y="1836420"/>
                    </a:lnTo>
                    <a:lnTo>
                      <a:pt x="7620" y="1905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5" name="64 Forma libre"/>
              <p:cNvSpPr/>
              <p:nvPr/>
            </p:nvSpPr>
            <p:spPr bwMode="ltGray">
              <a:xfrm>
                <a:off x="7650480" y="5935980"/>
                <a:ext cx="1257300" cy="1143000"/>
              </a:xfrm>
              <a:custGeom>
                <a:avLst/>
                <a:gdLst>
                  <a:gd name="connsiteX0" fmla="*/ 0 w 1257300"/>
                  <a:gd name="connsiteY0" fmla="*/ 929640 h 1143000"/>
                  <a:gd name="connsiteX1" fmla="*/ 1257300 w 1257300"/>
                  <a:gd name="connsiteY1" fmla="*/ 0 h 1143000"/>
                  <a:gd name="connsiteX2" fmla="*/ 1257300 w 1257300"/>
                  <a:gd name="connsiteY2" fmla="*/ 236220 h 1143000"/>
                  <a:gd name="connsiteX3" fmla="*/ 15240 w 1257300"/>
                  <a:gd name="connsiteY3" fmla="*/ 1143000 h 1143000"/>
                  <a:gd name="connsiteX4" fmla="*/ 0 w 1257300"/>
                  <a:gd name="connsiteY4" fmla="*/ 92964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7300" h="1143000">
                    <a:moveTo>
                      <a:pt x="0" y="929640"/>
                    </a:moveTo>
                    <a:lnTo>
                      <a:pt x="1257300" y="0"/>
                    </a:lnTo>
                    <a:lnTo>
                      <a:pt x="1257300" y="236220"/>
                    </a:lnTo>
                    <a:lnTo>
                      <a:pt x="15240" y="1143000"/>
                    </a:lnTo>
                    <a:lnTo>
                      <a:pt x="0" y="92964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6" name="65 Forma libre"/>
              <p:cNvSpPr/>
              <p:nvPr/>
            </p:nvSpPr>
            <p:spPr bwMode="ltGray">
              <a:xfrm>
                <a:off x="2362200" y="4853940"/>
                <a:ext cx="6545580" cy="2019300"/>
              </a:xfrm>
              <a:custGeom>
                <a:avLst/>
                <a:gdLst>
                  <a:gd name="connsiteX0" fmla="*/ 0 w 6545580"/>
                  <a:gd name="connsiteY0" fmla="*/ 396240 h 2019300"/>
                  <a:gd name="connsiteX1" fmla="*/ 1607820 w 6545580"/>
                  <a:gd name="connsiteY1" fmla="*/ 0 h 2019300"/>
                  <a:gd name="connsiteX2" fmla="*/ 6545580 w 6545580"/>
                  <a:gd name="connsiteY2" fmla="*/ 1097280 h 2019300"/>
                  <a:gd name="connsiteX3" fmla="*/ 5295900 w 6545580"/>
                  <a:gd name="connsiteY3" fmla="*/ 2019300 h 2019300"/>
                  <a:gd name="connsiteX4" fmla="*/ 0 w 6545580"/>
                  <a:gd name="connsiteY4" fmla="*/ 396240 h 201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45580" h="2019300">
                    <a:moveTo>
                      <a:pt x="0" y="396240"/>
                    </a:moveTo>
                    <a:lnTo>
                      <a:pt x="1607820" y="0"/>
                    </a:lnTo>
                    <a:lnTo>
                      <a:pt x="6545580" y="1097280"/>
                    </a:lnTo>
                    <a:lnTo>
                      <a:pt x="5295900" y="2019300"/>
                    </a:lnTo>
                    <a:lnTo>
                      <a:pt x="0" y="39624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500" dirty="0" smtClean="0">
                    <a:solidFill>
                      <a:schemeClr val="tx1"/>
                    </a:solidFill>
                  </a:rPr>
                  <a:t>(remplazar imagen)</a:t>
                </a:r>
                <a:endParaRPr lang="es-AR" sz="15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4" name="23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36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37" name="36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2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49" name="48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CuadroTexto"/>
          <p:cNvSpPr txBox="1"/>
          <p:nvPr/>
        </p:nvSpPr>
        <p:spPr>
          <a:xfrm>
            <a:off x="2584376" y="8833048"/>
            <a:ext cx="5472608" cy="28803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pt-BR" sz="1600" dirty="0" smtClean="0"/>
              <a:t>PROPUESTA: PLANTA, CORTES Y ESQUEMAS</a:t>
            </a:r>
          </a:p>
        </p:txBody>
      </p:sp>
      <p:sp>
        <p:nvSpPr>
          <p:cNvPr id="64" name="63 CuadroTexto"/>
          <p:cNvSpPr txBox="1"/>
          <p:nvPr/>
        </p:nvSpPr>
        <p:spPr>
          <a:xfrm>
            <a:off x="2584376" y="9121080"/>
            <a:ext cx="5472608" cy="20562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ES" sz="1100" i="1" dirty="0" smtClean="0"/>
              <a:t>(MODULACIÓN E IDENTIFICACIÓN DE ELEMENTOS ESTRUCTURALES) </a:t>
            </a:r>
            <a:endParaRPr lang="es-AR" sz="1100" i="1" dirty="0"/>
          </a:p>
        </p:txBody>
      </p:sp>
      <p:cxnSp>
        <p:nvCxnSpPr>
          <p:cNvPr id="72" name="71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400008" y="513761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7696944" y="5137612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9340018" y="442882"/>
            <a:ext cx="20293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3" name="5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7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TP4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78" name="7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8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1" name="8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81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sp>
        <p:nvSpPr>
          <p:cNvPr id="83" name="82 CuadroTexto"/>
          <p:cNvSpPr txBox="1"/>
          <p:nvPr/>
        </p:nvSpPr>
        <p:spPr>
          <a:xfrm>
            <a:off x="2162588" y="552128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4096544" y="5207910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11225336" y="5207910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26" name="22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224 Grupo"/>
          <p:cNvGrpSpPr/>
          <p:nvPr/>
        </p:nvGrpSpPr>
        <p:grpSpPr>
          <a:xfrm>
            <a:off x="496144" y="5664696"/>
            <a:ext cx="6336704" cy="2448272"/>
            <a:chOff x="496144" y="5664696"/>
            <a:chExt cx="6336704" cy="2448272"/>
          </a:xfrm>
        </p:grpSpPr>
        <p:grpSp>
          <p:nvGrpSpPr>
            <p:cNvPr id="223" name="222 Grupo"/>
            <p:cNvGrpSpPr/>
            <p:nvPr/>
          </p:nvGrpSpPr>
          <p:grpSpPr bwMode="ltGray">
            <a:xfrm>
              <a:off x="496144" y="5664696"/>
              <a:ext cx="6336704" cy="2448272"/>
              <a:chOff x="496144" y="5664696"/>
              <a:chExt cx="6336704" cy="2448272"/>
            </a:xfrm>
          </p:grpSpPr>
          <p:sp>
            <p:nvSpPr>
              <p:cNvPr id="113" name="112 Rectángulo"/>
              <p:cNvSpPr/>
              <p:nvPr/>
            </p:nvSpPr>
            <p:spPr bwMode="ltGray">
              <a:xfrm>
                <a:off x="568152" y="7464896"/>
                <a:ext cx="5904656" cy="21602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4" name="113 Rectángulo"/>
              <p:cNvSpPr/>
              <p:nvPr/>
            </p:nvSpPr>
            <p:spPr bwMode="ltGray">
              <a:xfrm>
                <a:off x="1216224" y="5880720"/>
                <a:ext cx="5112568" cy="1440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09" name="108 Conector recto"/>
              <p:cNvCxnSpPr/>
              <p:nvPr/>
            </p:nvCxnSpPr>
            <p:spPr bwMode="ltGray">
              <a:xfrm>
                <a:off x="640160" y="5952728"/>
                <a:ext cx="597666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 bwMode="ltGray">
              <a:xfrm>
                <a:off x="496144" y="7464896"/>
                <a:ext cx="633670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110 Conector recto"/>
              <p:cNvCxnSpPr/>
              <p:nvPr/>
            </p:nvCxnSpPr>
            <p:spPr bwMode="ltGray">
              <a:xfrm>
                <a:off x="1216224" y="5664696"/>
                <a:ext cx="0" cy="2448272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111 Conector recto"/>
              <p:cNvCxnSpPr/>
              <p:nvPr/>
            </p:nvCxnSpPr>
            <p:spPr bwMode="ltGray">
              <a:xfrm>
                <a:off x="6328792" y="5664696"/>
                <a:ext cx="0" cy="2376264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134 CuadroTexto"/>
              <p:cNvSpPr txBox="1"/>
              <p:nvPr/>
            </p:nvSpPr>
            <p:spPr bwMode="ltGray">
              <a:xfrm>
                <a:off x="3088432" y="7680920"/>
                <a:ext cx="63831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AR" sz="2000" dirty="0" smtClean="0">
                    <a:solidFill>
                      <a:schemeClr val="bg1">
                        <a:lumMod val="75000"/>
                      </a:schemeClr>
                    </a:solidFill>
                  </a:rPr>
                  <a:t>7.20</a:t>
                </a:r>
                <a:endParaRPr lang="es-AR" sz="2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36" name="135 CuadroTexto"/>
              <p:cNvSpPr txBox="1"/>
              <p:nvPr/>
            </p:nvSpPr>
            <p:spPr bwMode="ltGray">
              <a:xfrm rot="16200000">
                <a:off x="6313635" y="6575888"/>
                <a:ext cx="63831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AR" sz="2000" dirty="0" smtClean="0">
                    <a:solidFill>
                      <a:schemeClr val="bg1">
                        <a:lumMod val="75000"/>
                      </a:schemeClr>
                    </a:solidFill>
                  </a:rPr>
                  <a:t>2.40</a:t>
                </a:r>
                <a:endParaRPr lang="es-AR" sz="2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38" name="137 Conector recto"/>
              <p:cNvCxnSpPr/>
              <p:nvPr/>
            </p:nvCxnSpPr>
            <p:spPr bwMode="ltGray">
              <a:xfrm>
                <a:off x="1144216" y="7896944"/>
                <a:ext cx="1944216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140 Conector recto"/>
              <p:cNvCxnSpPr/>
              <p:nvPr/>
            </p:nvCxnSpPr>
            <p:spPr bwMode="ltGray">
              <a:xfrm>
                <a:off x="3664496" y="7896944"/>
                <a:ext cx="288032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143 Conector recto"/>
              <p:cNvCxnSpPr/>
              <p:nvPr/>
            </p:nvCxnSpPr>
            <p:spPr bwMode="ltGray">
              <a:xfrm flipV="1">
                <a:off x="6256784" y="7824936"/>
                <a:ext cx="144016" cy="14401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144 Conector recto"/>
              <p:cNvCxnSpPr/>
              <p:nvPr/>
            </p:nvCxnSpPr>
            <p:spPr bwMode="ltGray">
              <a:xfrm flipV="1">
                <a:off x="1144216" y="7824936"/>
                <a:ext cx="144016" cy="14401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159 Conector recto"/>
              <p:cNvCxnSpPr/>
              <p:nvPr/>
            </p:nvCxnSpPr>
            <p:spPr bwMode="ltGray">
              <a:xfrm flipV="1">
                <a:off x="6648762" y="5808712"/>
                <a:ext cx="0" cy="72008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165 Conector recto"/>
              <p:cNvCxnSpPr/>
              <p:nvPr/>
            </p:nvCxnSpPr>
            <p:spPr bwMode="ltGray">
              <a:xfrm flipV="1">
                <a:off x="6576754" y="5880720"/>
                <a:ext cx="144016" cy="14401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168 Conector recto"/>
              <p:cNvCxnSpPr/>
              <p:nvPr/>
            </p:nvCxnSpPr>
            <p:spPr bwMode="ltGray">
              <a:xfrm flipV="1">
                <a:off x="6576754" y="7392888"/>
                <a:ext cx="144016" cy="14401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169 Conector recto"/>
              <p:cNvCxnSpPr/>
              <p:nvPr/>
            </p:nvCxnSpPr>
            <p:spPr bwMode="ltGray">
              <a:xfrm flipV="1">
                <a:off x="6648762" y="7032848"/>
                <a:ext cx="0" cy="50405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102 Rectángulo"/>
            <p:cNvSpPr/>
            <p:nvPr/>
          </p:nvSpPr>
          <p:spPr>
            <a:xfrm>
              <a:off x="2794078" y="6528792"/>
              <a:ext cx="1734514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AR" sz="1500" b="1" i="1" dirty="0" smtClean="0">
                  <a:solidFill>
                    <a:schemeClr val="bg1">
                      <a:lumMod val="65000"/>
                    </a:schemeClr>
                  </a:solidFill>
                </a:rPr>
                <a:t>(remplazar imagen)</a:t>
              </a:r>
              <a:endParaRPr lang="es-AR" sz="1500" b="1" i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28" name="227 Grupo"/>
          <p:cNvGrpSpPr/>
          <p:nvPr/>
        </p:nvGrpSpPr>
        <p:grpSpPr>
          <a:xfrm>
            <a:off x="7624936" y="5664696"/>
            <a:ext cx="4248472" cy="2416335"/>
            <a:chOff x="7624936" y="5664696"/>
            <a:chExt cx="4248472" cy="2416335"/>
          </a:xfrm>
        </p:grpSpPr>
        <p:sp>
          <p:nvSpPr>
            <p:cNvPr id="117" name="116 Rectángulo"/>
            <p:cNvSpPr/>
            <p:nvPr/>
          </p:nvSpPr>
          <p:spPr bwMode="ltGray">
            <a:xfrm>
              <a:off x="7624936" y="7464896"/>
              <a:ext cx="4248472" cy="21602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8" name="117 Rectángulo"/>
            <p:cNvSpPr/>
            <p:nvPr/>
          </p:nvSpPr>
          <p:spPr bwMode="ltGray">
            <a:xfrm>
              <a:off x="8417024" y="5880720"/>
              <a:ext cx="252028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19" name="118 Conector recto"/>
            <p:cNvCxnSpPr/>
            <p:nvPr/>
          </p:nvCxnSpPr>
          <p:spPr bwMode="ltGray">
            <a:xfrm>
              <a:off x="8128992" y="5952728"/>
              <a:ext cx="331236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119 Conector recto"/>
            <p:cNvCxnSpPr/>
            <p:nvPr/>
          </p:nvCxnSpPr>
          <p:spPr bwMode="ltGray">
            <a:xfrm>
              <a:off x="7984976" y="7464896"/>
              <a:ext cx="3816424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 bwMode="ltGray">
            <a:xfrm>
              <a:off x="8417024" y="5664696"/>
              <a:ext cx="0" cy="237626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121 Conector recto"/>
            <p:cNvCxnSpPr/>
            <p:nvPr/>
          </p:nvCxnSpPr>
          <p:spPr bwMode="ltGray">
            <a:xfrm>
              <a:off x="10937304" y="5664696"/>
              <a:ext cx="0" cy="237626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173 Conector recto"/>
            <p:cNvCxnSpPr/>
            <p:nvPr/>
          </p:nvCxnSpPr>
          <p:spPr bwMode="ltGray">
            <a:xfrm flipV="1">
              <a:off x="11225336" y="5808712"/>
              <a:ext cx="0" cy="72008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174 Conector recto"/>
            <p:cNvCxnSpPr/>
            <p:nvPr/>
          </p:nvCxnSpPr>
          <p:spPr bwMode="ltGray">
            <a:xfrm flipV="1">
              <a:off x="11153328" y="5880720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175 Conector recto"/>
            <p:cNvCxnSpPr/>
            <p:nvPr/>
          </p:nvCxnSpPr>
          <p:spPr bwMode="ltGray">
            <a:xfrm flipV="1">
              <a:off x="11153328" y="7392888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176 Conector recto"/>
            <p:cNvCxnSpPr/>
            <p:nvPr/>
          </p:nvCxnSpPr>
          <p:spPr bwMode="ltGray">
            <a:xfrm flipV="1">
              <a:off x="11225336" y="7032848"/>
              <a:ext cx="0" cy="5040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177 CuadroTexto"/>
            <p:cNvSpPr txBox="1"/>
            <p:nvPr/>
          </p:nvSpPr>
          <p:spPr bwMode="ltGray">
            <a:xfrm rot="16200000">
              <a:off x="10890209" y="6575887"/>
              <a:ext cx="6383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>
                      <a:lumMod val="75000"/>
                    </a:schemeClr>
                  </a:solidFill>
                </a:rPr>
                <a:t>2.40</a:t>
              </a:r>
              <a:endParaRPr lang="es-AR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21" name="220 Grupo"/>
            <p:cNvGrpSpPr/>
            <p:nvPr/>
          </p:nvGrpSpPr>
          <p:grpSpPr bwMode="ltGray">
            <a:xfrm rot="5400000">
              <a:off x="9477109" y="6476820"/>
              <a:ext cx="400110" cy="2808312"/>
              <a:chOff x="6760840" y="4008513"/>
              <a:chExt cx="400110" cy="2808312"/>
            </a:xfrm>
          </p:grpSpPr>
          <p:sp>
            <p:nvSpPr>
              <p:cNvPr id="212" name="211 CuadroTexto"/>
              <p:cNvSpPr txBox="1"/>
              <p:nvPr/>
            </p:nvSpPr>
            <p:spPr bwMode="ltGray">
              <a:xfrm rot="16200000">
                <a:off x="6641737" y="5217491"/>
                <a:ext cx="63831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s-AR" sz="2000" dirty="0" smtClean="0">
                    <a:solidFill>
                      <a:schemeClr val="bg1">
                        <a:lumMod val="75000"/>
                      </a:schemeClr>
                    </a:solidFill>
                  </a:rPr>
                  <a:t>3.60</a:t>
                </a:r>
                <a:endParaRPr lang="es-AR" sz="2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213" name="212 Conector recto"/>
              <p:cNvCxnSpPr>
                <a:endCxn id="212" idx="1"/>
              </p:cNvCxnSpPr>
              <p:nvPr/>
            </p:nvCxnSpPr>
            <p:spPr bwMode="ltGray">
              <a:xfrm rot="16200000" flipV="1">
                <a:off x="6428819" y="6268780"/>
                <a:ext cx="1080120" cy="15969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213 Conector recto"/>
              <p:cNvCxnSpPr/>
              <p:nvPr/>
            </p:nvCxnSpPr>
            <p:spPr bwMode="ltGray">
              <a:xfrm rot="16200000" flipV="1">
                <a:off x="6904856" y="4080520"/>
                <a:ext cx="144016" cy="14401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214 Conector recto"/>
              <p:cNvCxnSpPr>
                <a:stCxn id="212" idx="3"/>
              </p:cNvCxnSpPr>
              <p:nvPr/>
            </p:nvCxnSpPr>
            <p:spPr bwMode="ltGray">
              <a:xfrm rot="16200000">
                <a:off x="6423942" y="4545466"/>
                <a:ext cx="1089876" cy="15969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215 Conector recto"/>
              <p:cNvCxnSpPr/>
              <p:nvPr/>
            </p:nvCxnSpPr>
            <p:spPr bwMode="ltGray">
              <a:xfrm rot="16200000" flipV="1">
                <a:off x="6904856" y="6600800"/>
                <a:ext cx="144016" cy="14401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4" name="103 Rectángulo"/>
            <p:cNvSpPr/>
            <p:nvPr/>
          </p:nvSpPr>
          <p:spPr>
            <a:xfrm>
              <a:off x="9065096" y="6600800"/>
              <a:ext cx="1734514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AR" sz="1500" b="1" i="1" dirty="0" smtClean="0">
                  <a:solidFill>
                    <a:schemeClr val="bg1">
                      <a:lumMod val="65000"/>
                    </a:schemeClr>
                  </a:solidFill>
                </a:rPr>
                <a:t>(remplazar imagen)</a:t>
              </a:r>
              <a:endParaRPr lang="es-AR" sz="1500" b="1" i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27" name="226 Grupo"/>
          <p:cNvGrpSpPr/>
          <p:nvPr/>
        </p:nvGrpSpPr>
        <p:grpSpPr>
          <a:xfrm>
            <a:off x="784176" y="1128192"/>
            <a:ext cx="6408712" cy="3568462"/>
            <a:chOff x="784176" y="1128192"/>
            <a:chExt cx="6408712" cy="3568462"/>
          </a:xfrm>
        </p:grpSpPr>
        <p:grpSp>
          <p:nvGrpSpPr>
            <p:cNvPr id="147" name="146 Grupo"/>
            <p:cNvGrpSpPr/>
            <p:nvPr/>
          </p:nvGrpSpPr>
          <p:grpSpPr>
            <a:xfrm>
              <a:off x="784176" y="1128192"/>
              <a:ext cx="6408712" cy="3528392"/>
              <a:chOff x="784176" y="1128192"/>
              <a:chExt cx="6408712" cy="3528392"/>
            </a:xfrm>
          </p:grpSpPr>
          <p:grpSp>
            <p:nvGrpSpPr>
              <p:cNvPr id="143" name="142 Grupo"/>
              <p:cNvGrpSpPr/>
              <p:nvPr/>
            </p:nvGrpSpPr>
            <p:grpSpPr>
              <a:xfrm>
                <a:off x="784176" y="1128192"/>
                <a:ext cx="6408712" cy="3528392"/>
                <a:chOff x="784176" y="1128192"/>
                <a:chExt cx="6408712" cy="3528392"/>
              </a:xfrm>
            </p:grpSpPr>
            <p:cxnSp>
              <p:nvCxnSpPr>
                <p:cNvPr id="115" name="114 Conector recto"/>
                <p:cNvCxnSpPr/>
                <p:nvPr/>
              </p:nvCxnSpPr>
              <p:spPr bwMode="ltGray">
                <a:xfrm>
                  <a:off x="1144216" y="1128192"/>
                  <a:ext cx="0" cy="352839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122 Conector recto"/>
                <p:cNvCxnSpPr/>
                <p:nvPr/>
              </p:nvCxnSpPr>
              <p:spPr bwMode="ltGray">
                <a:xfrm>
                  <a:off x="1792288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123 Conector recto"/>
                <p:cNvCxnSpPr/>
                <p:nvPr/>
              </p:nvCxnSpPr>
              <p:spPr bwMode="ltGray">
                <a:xfrm>
                  <a:off x="2440360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124 Conector recto"/>
                <p:cNvCxnSpPr/>
                <p:nvPr/>
              </p:nvCxnSpPr>
              <p:spPr bwMode="ltGray">
                <a:xfrm>
                  <a:off x="3088432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125 Conector recto"/>
                <p:cNvCxnSpPr/>
                <p:nvPr/>
              </p:nvCxnSpPr>
              <p:spPr bwMode="ltGray">
                <a:xfrm>
                  <a:off x="3736504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126 Conector recto"/>
                <p:cNvCxnSpPr/>
                <p:nvPr/>
              </p:nvCxnSpPr>
              <p:spPr bwMode="ltGray">
                <a:xfrm>
                  <a:off x="4384576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127 Conector recto"/>
                <p:cNvCxnSpPr/>
                <p:nvPr/>
              </p:nvCxnSpPr>
              <p:spPr bwMode="ltGray">
                <a:xfrm>
                  <a:off x="5032648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128 Conector recto"/>
                <p:cNvCxnSpPr/>
                <p:nvPr/>
              </p:nvCxnSpPr>
              <p:spPr bwMode="ltGray">
                <a:xfrm>
                  <a:off x="5680720" y="1128192"/>
                  <a:ext cx="0" cy="316835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129 Conector recto"/>
                <p:cNvCxnSpPr/>
                <p:nvPr/>
              </p:nvCxnSpPr>
              <p:spPr bwMode="ltGray">
                <a:xfrm>
                  <a:off x="6328792" y="1128192"/>
                  <a:ext cx="0" cy="3528392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131 Conector recto"/>
                <p:cNvCxnSpPr/>
                <p:nvPr/>
              </p:nvCxnSpPr>
              <p:spPr>
                <a:xfrm>
                  <a:off x="784176" y="2064296"/>
                  <a:ext cx="6120680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132 Conector recto"/>
                <p:cNvCxnSpPr/>
                <p:nvPr/>
              </p:nvCxnSpPr>
              <p:spPr>
                <a:xfrm>
                  <a:off x="784176" y="1416224"/>
                  <a:ext cx="6336704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133 Conector recto"/>
                <p:cNvCxnSpPr/>
                <p:nvPr/>
              </p:nvCxnSpPr>
              <p:spPr>
                <a:xfrm>
                  <a:off x="784176" y="2712368"/>
                  <a:ext cx="5904656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136 Conector recto"/>
                <p:cNvCxnSpPr/>
                <p:nvPr/>
              </p:nvCxnSpPr>
              <p:spPr>
                <a:xfrm>
                  <a:off x="784176" y="3360440"/>
                  <a:ext cx="5904656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>
                  <a:off x="784176" y="4008512"/>
                  <a:ext cx="6408712" cy="0"/>
                </a:xfrm>
                <a:prstGeom prst="line">
                  <a:avLst/>
                </a:prstGeom>
                <a:ln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139 Rectángulo"/>
                <p:cNvSpPr/>
                <p:nvPr/>
              </p:nvSpPr>
              <p:spPr>
                <a:xfrm>
                  <a:off x="1144216" y="1416224"/>
                  <a:ext cx="5184576" cy="2592288"/>
                </a:xfrm>
                <a:prstGeom prst="rect">
                  <a:avLst/>
                </a:prstGeom>
                <a:noFill/>
                <a:ln w="57150">
                  <a:solidFill>
                    <a:schemeClr val="bg2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sp>
            <p:nvSpPr>
              <p:cNvPr id="146" name="145 Rectángulo"/>
              <p:cNvSpPr/>
              <p:nvPr/>
            </p:nvSpPr>
            <p:spPr>
              <a:xfrm>
                <a:off x="2800400" y="2496344"/>
                <a:ext cx="1734514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s-AR" sz="1500" b="1" i="1" dirty="0" smtClean="0">
                    <a:solidFill>
                      <a:schemeClr val="bg1">
                        <a:lumMod val="65000"/>
                      </a:schemeClr>
                    </a:solidFill>
                  </a:rPr>
                  <a:t>(remplazar imagen)</a:t>
                </a:r>
                <a:endParaRPr lang="es-AR" sz="1500" b="1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62" name="161 CuadroTexto"/>
            <p:cNvSpPr txBox="1"/>
            <p:nvPr/>
          </p:nvSpPr>
          <p:spPr bwMode="ltGray">
            <a:xfrm rot="16200000">
              <a:off x="6673675" y="2481187"/>
              <a:ext cx="6383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>
                      <a:lumMod val="75000"/>
                    </a:schemeClr>
                  </a:solidFill>
                </a:rPr>
                <a:t>3.60</a:t>
              </a:r>
              <a:endParaRPr lang="es-AR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64" name="163 Conector recto"/>
            <p:cNvCxnSpPr/>
            <p:nvPr/>
          </p:nvCxnSpPr>
          <p:spPr bwMode="ltGray">
            <a:xfrm rot="16200000" flipV="1">
              <a:off x="6936794" y="1344216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164 Conector recto"/>
            <p:cNvCxnSpPr>
              <a:stCxn id="162" idx="3"/>
            </p:cNvCxnSpPr>
            <p:nvPr/>
          </p:nvCxnSpPr>
          <p:spPr bwMode="ltGray">
            <a:xfrm flipV="1">
              <a:off x="6992833" y="1371340"/>
              <a:ext cx="15969" cy="99074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166 Conector recto"/>
            <p:cNvCxnSpPr/>
            <p:nvPr/>
          </p:nvCxnSpPr>
          <p:spPr bwMode="ltGray">
            <a:xfrm rot="16200000" flipV="1">
              <a:off x="6904856" y="3936505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167 Conector recto"/>
            <p:cNvCxnSpPr/>
            <p:nvPr/>
          </p:nvCxnSpPr>
          <p:spPr bwMode="ltGray">
            <a:xfrm flipV="1">
              <a:off x="6832848" y="1299332"/>
              <a:ext cx="0" cy="8640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170 CuadroTexto"/>
            <p:cNvSpPr txBox="1"/>
            <p:nvPr/>
          </p:nvSpPr>
          <p:spPr bwMode="ltGray">
            <a:xfrm rot="16200000">
              <a:off x="6470597" y="1593229"/>
              <a:ext cx="54854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1600" dirty="0" smtClean="0">
                  <a:solidFill>
                    <a:schemeClr val="bg1">
                      <a:lumMod val="75000"/>
                    </a:schemeClr>
                  </a:solidFill>
                </a:rPr>
                <a:t>0.90</a:t>
              </a:r>
              <a:endParaRPr lang="es-AR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72" name="171 Conector recto"/>
            <p:cNvCxnSpPr/>
            <p:nvPr/>
          </p:nvCxnSpPr>
          <p:spPr bwMode="ltGray">
            <a:xfrm rot="16200000" flipV="1">
              <a:off x="6760840" y="1344216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172 Conector recto"/>
            <p:cNvCxnSpPr/>
            <p:nvPr/>
          </p:nvCxnSpPr>
          <p:spPr bwMode="ltGray">
            <a:xfrm rot="16200000" flipV="1">
              <a:off x="6760840" y="1992288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196 Conector recto"/>
            <p:cNvCxnSpPr/>
            <p:nvPr/>
          </p:nvCxnSpPr>
          <p:spPr bwMode="ltGray">
            <a:xfrm flipV="1">
              <a:off x="6976864" y="3000400"/>
              <a:ext cx="0" cy="129614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210 CuadroTexto"/>
            <p:cNvSpPr txBox="1"/>
            <p:nvPr/>
          </p:nvSpPr>
          <p:spPr bwMode="ltGray">
            <a:xfrm>
              <a:off x="3016424" y="4296544"/>
              <a:ext cx="6383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>
                      <a:lumMod val="75000"/>
                    </a:schemeClr>
                  </a:solidFill>
                </a:rPr>
                <a:t>7.20</a:t>
              </a:r>
              <a:endParaRPr lang="es-AR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217" name="216 Conector recto"/>
            <p:cNvCxnSpPr/>
            <p:nvPr/>
          </p:nvCxnSpPr>
          <p:spPr bwMode="ltGray">
            <a:xfrm>
              <a:off x="1072208" y="4512568"/>
              <a:ext cx="194421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217 Conector recto"/>
            <p:cNvCxnSpPr/>
            <p:nvPr/>
          </p:nvCxnSpPr>
          <p:spPr bwMode="ltGray">
            <a:xfrm>
              <a:off x="3592488" y="4512568"/>
              <a:ext cx="288032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218 Conector recto"/>
            <p:cNvCxnSpPr/>
            <p:nvPr/>
          </p:nvCxnSpPr>
          <p:spPr bwMode="ltGray">
            <a:xfrm flipV="1">
              <a:off x="6256784" y="4440560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219 Conector recto"/>
            <p:cNvCxnSpPr/>
            <p:nvPr/>
          </p:nvCxnSpPr>
          <p:spPr bwMode="ltGray">
            <a:xfrm flipV="1">
              <a:off x="1072208" y="4440560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23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36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37" name="36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3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49" name="48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/>
          <p:cNvSpPr txBox="1"/>
          <p:nvPr/>
        </p:nvSpPr>
        <p:spPr>
          <a:xfrm>
            <a:off x="2620510" y="9131475"/>
            <a:ext cx="5436474" cy="20562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ES" sz="1100" i="1" dirty="0" smtClean="0"/>
              <a:t>(ESFUERZOS, DEFORMACIONES Y CAMINO DE CARGAS)</a:t>
            </a:r>
            <a:endParaRPr lang="es-AR" sz="1100" i="1" dirty="0"/>
          </a:p>
        </p:txBody>
      </p:sp>
      <p:cxnSp>
        <p:nvCxnSpPr>
          <p:cNvPr id="69" name="68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67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TP4</a:t>
            </a:r>
            <a:endParaRPr lang="es-AR" sz="2000" b="1" dirty="0">
              <a:latin typeface="Calibri Light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2620510" y="8872567"/>
            <a:ext cx="54364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pt-BR" sz="1600" dirty="0" smtClean="0"/>
              <a:t>PROPUESTA: PLANTA, CORTES Y ESQUEMAS</a:t>
            </a:r>
          </a:p>
        </p:txBody>
      </p:sp>
      <p:grpSp>
        <p:nvGrpSpPr>
          <p:cNvPr id="77" name="76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8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7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0" name="79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80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sp>
        <p:nvSpPr>
          <p:cNvPr id="83" name="82 CuadroTexto"/>
          <p:cNvSpPr txBox="1"/>
          <p:nvPr/>
        </p:nvSpPr>
        <p:spPr>
          <a:xfrm>
            <a:off x="7946598" y="40811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 | FOTOS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568152" y="3216424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1649982" y="3399048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| ESFUERZOS</a:t>
            </a:r>
            <a:endParaRPr lang="es-A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496144" y="408112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1514516" y="590736"/>
            <a:ext cx="1285884" cy="177416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>
              <a:lnSpc>
                <a:spcPts val="1100"/>
              </a:lnSpc>
              <a:spcBef>
                <a:spcPts val="600"/>
              </a:spcBef>
            </a:pPr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| CAMINO DE CARGAS</a:t>
            </a:r>
            <a:endParaRPr lang="es-A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496144" y="6051738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1577974" y="6234362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| DEFORMACIONES</a:t>
            </a:r>
            <a:endParaRPr lang="es-AR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69 CuadroTexto"/>
          <p:cNvSpPr txBox="1"/>
          <p:nvPr/>
        </p:nvSpPr>
        <p:spPr>
          <a:xfrm>
            <a:off x="328570" y="442882"/>
            <a:ext cx="70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CONCEPTOS, ESQUEMAS Y FOTO DE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4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2620510" y="8982523"/>
            <a:ext cx="5364466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pt-BR" sz="1600" dirty="0" smtClean="0"/>
              <a:t>PROPUESTA: ESQUEMAS Y FOTOS DE MAQUETA</a:t>
            </a:r>
          </a:p>
        </p:txBody>
      </p:sp>
      <p:cxnSp>
        <p:nvCxnSpPr>
          <p:cNvPr id="42" name="41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TP4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47" name="46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8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4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0" name="49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50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11405</TotalTime>
  <Words>218</Words>
  <Application>Microsoft Office PowerPoint</Application>
  <PresentationFormat>Papel A3 (297 x 420 mm)</PresentationFormat>
  <Paragraphs>61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Usuario</cp:lastModifiedBy>
  <cp:revision>206</cp:revision>
  <dcterms:created xsi:type="dcterms:W3CDTF">2020-04-08T00:33:50Z</dcterms:created>
  <dcterms:modified xsi:type="dcterms:W3CDTF">2023-04-10T14:12:34Z</dcterms:modified>
</cp:coreProperties>
</file>