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4" r:id="rId2"/>
  </p:sldIdLst>
  <p:sldSz cx="12801600" cy="9601200" type="A3"/>
  <p:notesSz cx="6858000" cy="9144000"/>
  <p:defaultTextStyle>
    <a:defPPr>
      <a:defRPr lang="es-AR"/>
    </a:defPPr>
    <a:lvl1pPr marL="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15620"/>
    <p:restoredTop sz="95878" autoAdjust="0"/>
  </p:normalViewPr>
  <p:slideViewPr>
    <p:cSldViewPr>
      <p:cViewPr>
        <p:scale>
          <a:sx n="50" d="100"/>
          <a:sy n="50" d="100"/>
        </p:scale>
        <p:origin x="-1758" y="-54"/>
      </p:cViewPr>
      <p:guideLst>
        <p:guide orient="horz" pos="3024"/>
        <p:guide pos="403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36" d="100"/>
        <a:sy n="3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9AC7E0-681D-456E-9EFB-F6BE43614685}" type="datetimeFigureOut">
              <a:rPr lang="es-AR" smtClean="0"/>
              <a:pPr/>
              <a:t>12/05/2023</a:t>
            </a:fld>
            <a:endParaRPr lang="es-AR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F4ABE-455D-4C0B-90FB-A49156CECBBE}" type="slidenum">
              <a:rPr lang="es-AR" smtClean="0"/>
              <a:pPr/>
              <a:t>‹Nº›</a:t>
            </a:fld>
            <a:endParaRPr lang="es-A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60120" y="2982596"/>
            <a:ext cx="10881360" cy="205803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920240" y="5440680"/>
            <a:ext cx="8961120" cy="24536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0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0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80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2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12/05/2023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12/05/2023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11238" y="6169661"/>
            <a:ext cx="10881360" cy="1906905"/>
          </a:xfrm>
        </p:spPr>
        <p:txBody>
          <a:bodyPr anchor="t"/>
          <a:lstStyle>
            <a:lvl1pPr algn="l">
              <a:defRPr sz="56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011238" y="4069399"/>
            <a:ext cx="10881360" cy="2100262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4008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12/05/2023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895669" y="3135948"/>
            <a:ext cx="7958772" cy="8872220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9067800" y="3135948"/>
            <a:ext cx="7958773" cy="8872220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12/05/2023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40080" y="2149158"/>
            <a:ext cx="5656263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40080" y="3044825"/>
            <a:ext cx="5656263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503036" y="2149158"/>
            <a:ext cx="5658485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503036" y="3044825"/>
            <a:ext cx="5658485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12/05/2023</a:t>
            </a:fld>
            <a:endParaRPr lang="es-AR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12/05/2023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12/05/2023</a:t>
            </a:fld>
            <a:endParaRPr lang="es-A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40081" y="382270"/>
            <a:ext cx="4211638" cy="1626870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005070" y="382271"/>
            <a:ext cx="7156450" cy="8194358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40081" y="2009141"/>
            <a:ext cx="4211638" cy="6567488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12/05/2023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09203" y="6720840"/>
            <a:ext cx="7680960" cy="793433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509203" y="857885"/>
            <a:ext cx="7680960" cy="5760720"/>
          </a:xfrm>
        </p:spPr>
        <p:txBody>
          <a:bodyPr/>
          <a:lstStyle>
            <a:lvl1pPr marL="0" indent="0">
              <a:buNone/>
              <a:defRPr sz="4500"/>
            </a:lvl1pPr>
            <a:lvl2pPr marL="640080" indent="0">
              <a:buNone/>
              <a:defRPr sz="3900"/>
            </a:lvl2pPr>
            <a:lvl3pPr marL="1280160" indent="0">
              <a:buNone/>
              <a:defRPr sz="340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509203" y="7514273"/>
            <a:ext cx="7680960" cy="1126807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12/05/2023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12/05/2023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12994959" y="537845"/>
            <a:ext cx="4031615" cy="11470323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895668" y="537845"/>
            <a:ext cx="11885930" cy="11470323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12/05/2023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  <a:prstGeom prst="rect">
            <a:avLst/>
          </a:prstGeom>
        </p:spPr>
        <p:txBody>
          <a:bodyPr vert="horz" lIns="128016" tIns="64008" rIns="128016" bIns="64008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40080" y="2240281"/>
            <a:ext cx="11521440" cy="6336348"/>
          </a:xfrm>
          <a:prstGeom prst="rect">
            <a:avLst/>
          </a:prstGeom>
        </p:spPr>
        <p:txBody>
          <a:bodyPr vert="horz" lIns="128016" tIns="64008" rIns="128016" bIns="64008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40080" y="8898891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309975-9E1F-41DA-A5BA-5491F5B48DB5}" type="datetimeFigureOut">
              <a:rPr lang="es-AR" smtClean="0"/>
              <a:pPr/>
              <a:t>12/05/2023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373880" y="8898891"/>
            <a:ext cx="40538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9174480" y="8898891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280160" rtl="0" eaLnBrk="1" latinLnBrk="0" hangingPunct="1">
        <a:spcBef>
          <a:spcPct val="0"/>
        </a:spcBef>
        <a:buNone/>
        <a:defRPr sz="6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0060" indent="-480060" algn="l" defTabSz="1280160" rtl="0" eaLnBrk="1" latinLnBrk="0" hangingPunct="1">
        <a:spcBef>
          <a:spcPct val="20000"/>
        </a:spcBef>
        <a:buFont typeface="Arial" pitchFamily="34" charset="0"/>
        <a:buChar char="•"/>
        <a:defRPr sz="4500" kern="1200">
          <a:solidFill>
            <a:schemeClr val="tx1"/>
          </a:solidFill>
          <a:latin typeface="+mn-lt"/>
          <a:ea typeface="+mn-ea"/>
          <a:cs typeface="+mn-cs"/>
        </a:defRPr>
      </a:lvl1pPr>
      <a:lvl2pPr marL="1040130" indent="-400050" algn="l" defTabSz="1280160" rtl="0" eaLnBrk="1" latinLnBrk="0" hangingPunct="1">
        <a:spcBef>
          <a:spcPct val="20000"/>
        </a:spcBef>
        <a:buFont typeface="Arial" pitchFamily="34" charset="0"/>
        <a:buChar char="–"/>
        <a:defRPr sz="390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2" name="111 Conector recto"/>
          <p:cNvCxnSpPr/>
          <p:nvPr/>
        </p:nvCxnSpPr>
        <p:spPr>
          <a:xfrm>
            <a:off x="186488" y="8801128"/>
            <a:ext cx="12430212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112 Conector recto"/>
          <p:cNvCxnSpPr/>
          <p:nvPr/>
        </p:nvCxnSpPr>
        <p:spPr>
          <a:xfrm>
            <a:off x="186488" y="9372632"/>
            <a:ext cx="12430212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114 Conector recto"/>
          <p:cNvCxnSpPr/>
          <p:nvPr/>
        </p:nvCxnSpPr>
        <p:spPr>
          <a:xfrm rot="5400000">
            <a:off x="-99264" y="9086880"/>
            <a:ext cx="571504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117 Conector recto"/>
          <p:cNvCxnSpPr/>
          <p:nvPr/>
        </p:nvCxnSpPr>
        <p:spPr>
          <a:xfrm rot="5400000">
            <a:off x="12331742" y="9086086"/>
            <a:ext cx="571504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119 Conector recto"/>
          <p:cNvCxnSpPr>
            <a:stCxn id="122" idx="1"/>
          </p:cNvCxnSpPr>
          <p:nvPr/>
        </p:nvCxnSpPr>
        <p:spPr>
          <a:xfrm rot="10800000" flipV="1">
            <a:off x="12045196" y="8880858"/>
            <a:ext cx="1588" cy="42033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121 CuadroTexto"/>
          <p:cNvSpPr txBox="1"/>
          <p:nvPr/>
        </p:nvSpPr>
        <p:spPr>
          <a:xfrm>
            <a:off x="12045196" y="8801128"/>
            <a:ext cx="571504" cy="159462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pPr algn="ctr"/>
            <a:r>
              <a:rPr lang="es-AR" sz="800" dirty="0" smtClean="0"/>
              <a:t>LAMINA</a:t>
            </a:r>
            <a:endParaRPr lang="es-AR" sz="800" dirty="0"/>
          </a:p>
        </p:txBody>
      </p:sp>
      <p:sp>
        <p:nvSpPr>
          <p:cNvPr id="129" name="128 CuadroTexto"/>
          <p:cNvSpPr txBox="1"/>
          <p:nvPr/>
        </p:nvSpPr>
        <p:spPr>
          <a:xfrm>
            <a:off x="12045196" y="8872566"/>
            <a:ext cx="571504" cy="57150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s-AR" sz="3200" b="1" dirty="0" smtClean="0">
                <a:latin typeface="Calibri Light" pitchFamily="34" charset="0"/>
              </a:rPr>
              <a:t>1</a:t>
            </a:r>
            <a:endParaRPr lang="es-AR" sz="3200" b="1" dirty="0">
              <a:latin typeface="Calibri Light" pitchFamily="34" charset="0"/>
            </a:endParaRPr>
          </a:p>
        </p:txBody>
      </p:sp>
      <p:sp>
        <p:nvSpPr>
          <p:cNvPr id="130" name="129 CuadroTexto"/>
          <p:cNvSpPr txBox="1"/>
          <p:nvPr/>
        </p:nvSpPr>
        <p:spPr>
          <a:xfrm>
            <a:off x="8258982" y="8801128"/>
            <a:ext cx="1285884" cy="159462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r>
              <a:rPr lang="es-ES" sz="800" dirty="0" smtClean="0"/>
              <a:t>E S T U D I A N T E </a:t>
            </a:r>
            <a:endParaRPr lang="es-AR" sz="800" dirty="0"/>
          </a:p>
        </p:txBody>
      </p:sp>
      <p:cxnSp>
        <p:nvCxnSpPr>
          <p:cNvPr id="135" name="134 Conector recto"/>
          <p:cNvCxnSpPr/>
          <p:nvPr/>
        </p:nvCxnSpPr>
        <p:spPr>
          <a:xfrm rot="5400000">
            <a:off x="7901792" y="9086880"/>
            <a:ext cx="429422" cy="79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7" name="136 CuadroTexto"/>
          <p:cNvSpPr txBox="1"/>
          <p:nvPr/>
        </p:nvSpPr>
        <p:spPr>
          <a:xfrm>
            <a:off x="2080320" y="8801128"/>
            <a:ext cx="1214446" cy="159462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r>
              <a:rPr lang="es-ES" sz="800" dirty="0" smtClean="0"/>
              <a:t>30|05|2023</a:t>
            </a:r>
            <a:endParaRPr lang="es-AR" sz="800" dirty="0"/>
          </a:p>
        </p:txBody>
      </p:sp>
      <p:cxnSp>
        <p:nvCxnSpPr>
          <p:cNvPr id="106" name="105 Conector recto"/>
          <p:cNvCxnSpPr/>
          <p:nvPr/>
        </p:nvCxnSpPr>
        <p:spPr>
          <a:xfrm rot="5400000" flipH="1" flipV="1">
            <a:off x="-4101380" y="4514848"/>
            <a:ext cx="8573354" cy="79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107 Conector recto"/>
          <p:cNvCxnSpPr/>
          <p:nvPr/>
        </p:nvCxnSpPr>
        <p:spPr>
          <a:xfrm rot="5400000" flipH="1" flipV="1">
            <a:off x="8329229" y="4515245"/>
            <a:ext cx="8573354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109 Conector recto"/>
          <p:cNvCxnSpPr/>
          <p:nvPr/>
        </p:nvCxnSpPr>
        <p:spPr>
          <a:xfrm>
            <a:off x="185694" y="228568"/>
            <a:ext cx="12430212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42 Conector recto"/>
          <p:cNvCxnSpPr/>
          <p:nvPr/>
        </p:nvCxnSpPr>
        <p:spPr>
          <a:xfrm rot="5400000">
            <a:off x="-99264" y="9086880"/>
            <a:ext cx="571504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44 Conector recto"/>
          <p:cNvCxnSpPr/>
          <p:nvPr/>
        </p:nvCxnSpPr>
        <p:spPr>
          <a:xfrm rot="5400000">
            <a:off x="3449785" y="9086483"/>
            <a:ext cx="427834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45 Conector recto"/>
          <p:cNvCxnSpPr/>
          <p:nvPr/>
        </p:nvCxnSpPr>
        <p:spPr>
          <a:xfrm rot="5400000">
            <a:off x="1763254" y="9086086"/>
            <a:ext cx="428628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47 Grupo"/>
          <p:cNvGrpSpPr/>
          <p:nvPr/>
        </p:nvGrpSpPr>
        <p:grpSpPr>
          <a:xfrm>
            <a:off x="424136" y="8925371"/>
            <a:ext cx="1440160" cy="339725"/>
            <a:chOff x="640160" y="7896944"/>
            <a:chExt cx="1440160" cy="339725"/>
          </a:xfrm>
        </p:grpSpPr>
        <p:pic>
          <p:nvPicPr>
            <p:cNvPr id="49" name="Picture 3" descr="C:\Users\Usuario\Desktop\LOGOS 3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40160" y="7968952"/>
              <a:ext cx="725224" cy="216024"/>
            </a:xfrm>
            <a:prstGeom prst="rect">
              <a:avLst/>
            </a:prstGeom>
            <a:noFill/>
          </p:spPr>
        </p:pic>
        <p:pic>
          <p:nvPicPr>
            <p:cNvPr id="50" name="Picture 5" descr="https://encrypted-tbn0.gstatic.com/images?q=tbn:ANd9GcSwKYvmWGeV-TOHhPcNSOafhAAGZrzksP6m6g&amp;usqp=CAU"/>
            <p:cNvPicPr>
              <a:picLocks noChangeAspect="1" noChangeArrowheads="1"/>
            </p:cNvPicPr>
            <p:nvPr/>
          </p:nvPicPr>
          <p:blipFill>
            <a:blip r:embed="rId3" cstate="print">
              <a:lum bright="20000"/>
            </a:blip>
            <a:srcRect l="6448" r="54866"/>
            <a:stretch>
              <a:fillRect/>
            </a:stretch>
          </p:blipFill>
          <p:spPr bwMode="auto">
            <a:xfrm>
              <a:off x="1504256" y="7896944"/>
              <a:ext cx="576064" cy="339725"/>
            </a:xfrm>
            <a:prstGeom prst="rect">
              <a:avLst/>
            </a:prstGeom>
            <a:noFill/>
          </p:spPr>
        </p:pic>
        <p:cxnSp>
          <p:nvCxnSpPr>
            <p:cNvPr id="51" name="50 Conector recto"/>
            <p:cNvCxnSpPr/>
            <p:nvPr/>
          </p:nvCxnSpPr>
          <p:spPr>
            <a:xfrm>
              <a:off x="1432248" y="7968952"/>
              <a:ext cx="0" cy="211810"/>
            </a:xfrm>
            <a:prstGeom prst="line">
              <a:avLst/>
            </a:prstGeom>
            <a:ln w="63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39 CuadroTexto"/>
          <p:cNvSpPr txBox="1"/>
          <p:nvPr/>
        </p:nvSpPr>
        <p:spPr>
          <a:xfrm>
            <a:off x="8258982" y="9158318"/>
            <a:ext cx="2500330" cy="172064"/>
          </a:xfrm>
          <a:prstGeom prst="rect">
            <a:avLst/>
          </a:prstGeom>
          <a:noFill/>
        </p:spPr>
        <p:txBody>
          <a:bodyPr wrap="square" lIns="0" tIns="18000" rIns="0" bIns="0" rtlCol="0">
            <a:spAutoFit/>
          </a:bodyPr>
          <a:lstStyle/>
          <a:p>
            <a:r>
              <a:rPr lang="es-ES" sz="1000" dirty="0" smtClean="0"/>
              <a:t>APELLIDO NOMBRE _______________________</a:t>
            </a:r>
            <a:endParaRPr lang="es-AR" sz="1000" dirty="0"/>
          </a:p>
        </p:txBody>
      </p:sp>
      <p:sp>
        <p:nvSpPr>
          <p:cNvPr id="42" name="41 CuadroTexto"/>
          <p:cNvSpPr txBox="1"/>
          <p:nvPr/>
        </p:nvSpPr>
        <p:spPr>
          <a:xfrm>
            <a:off x="10902188" y="9158318"/>
            <a:ext cx="1142214" cy="172064"/>
          </a:xfrm>
          <a:prstGeom prst="rect">
            <a:avLst/>
          </a:prstGeom>
          <a:noFill/>
        </p:spPr>
        <p:txBody>
          <a:bodyPr wrap="square" lIns="0" tIns="18000" rIns="0" bIns="0" rtlCol="0">
            <a:spAutoFit/>
          </a:bodyPr>
          <a:lstStyle/>
          <a:p>
            <a:r>
              <a:rPr lang="es-ES" sz="1000" dirty="0" smtClean="0"/>
              <a:t>LEGAJO ________</a:t>
            </a:r>
            <a:endParaRPr lang="es-AR" sz="1000" dirty="0"/>
          </a:p>
        </p:txBody>
      </p:sp>
      <p:sp>
        <p:nvSpPr>
          <p:cNvPr id="30" name="29 CuadroTexto"/>
          <p:cNvSpPr txBox="1"/>
          <p:nvPr/>
        </p:nvSpPr>
        <p:spPr>
          <a:xfrm>
            <a:off x="4145218" y="8833048"/>
            <a:ext cx="3695742" cy="528794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pPr algn="ctr"/>
            <a:r>
              <a:rPr lang="es-AR" sz="1600" dirty="0" smtClean="0"/>
              <a:t>ESQUEMAS DE INSTALACIONES Y</a:t>
            </a:r>
          </a:p>
          <a:p>
            <a:pPr algn="ctr"/>
            <a:r>
              <a:rPr lang="es-AR" sz="1600" dirty="0" smtClean="0"/>
              <a:t>PRODUCCION DE OBRAS</a:t>
            </a:r>
            <a:endParaRPr lang="pt-BR" sz="1600" dirty="0"/>
          </a:p>
        </p:txBody>
      </p:sp>
      <p:sp>
        <p:nvSpPr>
          <p:cNvPr id="59" name="58 Rectángulo"/>
          <p:cNvSpPr/>
          <p:nvPr/>
        </p:nvSpPr>
        <p:spPr>
          <a:xfrm>
            <a:off x="2152798" y="8833048"/>
            <a:ext cx="136768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sz="2800" dirty="0" smtClean="0">
                <a:latin typeface="Calibri Light" pitchFamily="34" charset="0"/>
              </a:rPr>
              <a:t>Esquicio</a:t>
            </a:r>
            <a:endParaRPr lang="es-AR" dirty="0"/>
          </a:p>
        </p:txBody>
      </p:sp>
      <p:sp>
        <p:nvSpPr>
          <p:cNvPr id="62" name="61 CuadroTexto"/>
          <p:cNvSpPr txBox="1"/>
          <p:nvPr/>
        </p:nvSpPr>
        <p:spPr>
          <a:xfrm>
            <a:off x="3890210" y="8817602"/>
            <a:ext cx="1214446" cy="159462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r>
              <a:rPr lang="es-ES" sz="800" dirty="0" smtClean="0"/>
              <a:t>T I T U L O</a:t>
            </a:r>
            <a:endParaRPr lang="es-AR" sz="800" dirty="0"/>
          </a:p>
        </p:txBody>
      </p:sp>
      <p:sp>
        <p:nvSpPr>
          <p:cNvPr id="64" name="63 CuadroTexto"/>
          <p:cNvSpPr txBox="1"/>
          <p:nvPr/>
        </p:nvSpPr>
        <p:spPr>
          <a:xfrm>
            <a:off x="6681625" y="336104"/>
            <a:ext cx="85266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AR" sz="1200" dirty="0" smtClean="0"/>
              <a:t>DESAGUES</a:t>
            </a:r>
            <a:endParaRPr lang="es-AR" sz="1200" dirty="0"/>
          </a:p>
        </p:txBody>
      </p:sp>
      <p:sp>
        <p:nvSpPr>
          <p:cNvPr id="65" name="64 CuadroTexto"/>
          <p:cNvSpPr txBox="1"/>
          <p:nvPr/>
        </p:nvSpPr>
        <p:spPr>
          <a:xfrm>
            <a:off x="9252693" y="336104"/>
            <a:ext cx="27647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1200" dirty="0" smtClean="0"/>
              <a:t>DISTRIBUCION DE AGUA FRIA Y CALIENTE</a:t>
            </a:r>
            <a:endParaRPr lang="es-AR" sz="1200" dirty="0"/>
          </a:p>
        </p:txBody>
      </p:sp>
      <p:sp>
        <p:nvSpPr>
          <p:cNvPr id="66" name="65 CuadroTexto"/>
          <p:cNvSpPr txBox="1"/>
          <p:nvPr/>
        </p:nvSpPr>
        <p:spPr>
          <a:xfrm>
            <a:off x="208112" y="912168"/>
            <a:ext cx="14189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1200" dirty="0" smtClean="0"/>
              <a:t>DESAGUES</a:t>
            </a:r>
            <a:endParaRPr lang="es-AR" sz="1200" dirty="0"/>
          </a:p>
        </p:txBody>
      </p:sp>
      <p:sp>
        <p:nvSpPr>
          <p:cNvPr id="67" name="66 CuadroTexto"/>
          <p:cNvSpPr txBox="1"/>
          <p:nvPr/>
        </p:nvSpPr>
        <p:spPr>
          <a:xfrm>
            <a:off x="640160" y="4800600"/>
            <a:ext cx="2931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200" dirty="0" smtClean="0"/>
              <a:t>DISTRIBUCION DE AGUA FRIA Y CALIENTE</a:t>
            </a:r>
            <a:endParaRPr lang="es-AR" sz="1200" dirty="0"/>
          </a:p>
        </p:txBody>
      </p:sp>
      <p:grpSp>
        <p:nvGrpSpPr>
          <p:cNvPr id="53" name="52 Grupo"/>
          <p:cNvGrpSpPr/>
          <p:nvPr/>
        </p:nvGrpSpPr>
        <p:grpSpPr>
          <a:xfrm>
            <a:off x="1258034" y="1230397"/>
            <a:ext cx="2664297" cy="2592288"/>
            <a:chOff x="1258034" y="1230397"/>
            <a:chExt cx="2664297" cy="2592288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288232" y="1230397"/>
              <a:ext cx="2634099" cy="24900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7" name="36 CuadroTexto"/>
            <p:cNvSpPr txBox="1"/>
            <p:nvPr/>
          </p:nvSpPr>
          <p:spPr>
            <a:xfrm>
              <a:off x="1720280" y="3576464"/>
              <a:ext cx="41389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AR" sz="1000" dirty="0" smtClean="0">
                  <a:solidFill>
                    <a:schemeClr val="bg1">
                      <a:lumMod val="65000"/>
                    </a:schemeClr>
                  </a:solidFill>
                </a:rPr>
                <a:t>0,60</a:t>
              </a:r>
              <a:endParaRPr lang="es-AR" sz="10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38" name="37 CuadroTexto"/>
            <p:cNvSpPr txBox="1"/>
            <p:nvPr/>
          </p:nvSpPr>
          <p:spPr>
            <a:xfrm rot="5400000">
              <a:off x="1174197" y="3000400"/>
              <a:ext cx="41389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AR" sz="1000" dirty="0" smtClean="0">
                  <a:solidFill>
                    <a:schemeClr val="bg1">
                      <a:lumMod val="65000"/>
                    </a:schemeClr>
                  </a:solidFill>
                </a:rPr>
                <a:t>0,60</a:t>
              </a:r>
              <a:endParaRPr lang="es-AR" sz="10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54" name="53 Grupo"/>
          <p:cNvGrpSpPr/>
          <p:nvPr/>
        </p:nvGrpSpPr>
        <p:grpSpPr>
          <a:xfrm>
            <a:off x="1348194" y="5190837"/>
            <a:ext cx="2646145" cy="2562091"/>
            <a:chOff x="1348194" y="5190837"/>
            <a:chExt cx="2646145" cy="2562091"/>
          </a:xfrm>
        </p:grpSpPr>
        <p:pic>
          <p:nvPicPr>
            <p:cNvPr id="57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360240" y="5190837"/>
              <a:ext cx="2634099" cy="24900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9" name="38 CuadroTexto"/>
            <p:cNvSpPr txBox="1"/>
            <p:nvPr/>
          </p:nvSpPr>
          <p:spPr>
            <a:xfrm>
              <a:off x="1810440" y="7506707"/>
              <a:ext cx="41389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AR" sz="1000" dirty="0" smtClean="0">
                  <a:solidFill>
                    <a:schemeClr val="bg1">
                      <a:lumMod val="65000"/>
                    </a:schemeClr>
                  </a:solidFill>
                </a:rPr>
                <a:t>0,60</a:t>
              </a:r>
              <a:endParaRPr lang="es-AR" sz="10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41" name="40 CuadroTexto"/>
            <p:cNvSpPr txBox="1"/>
            <p:nvPr/>
          </p:nvSpPr>
          <p:spPr>
            <a:xfrm rot="5400000">
              <a:off x="1264357" y="6930643"/>
              <a:ext cx="41389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AR" sz="1000" dirty="0" smtClean="0">
                  <a:solidFill>
                    <a:schemeClr val="bg1">
                      <a:lumMod val="65000"/>
                    </a:schemeClr>
                  </a:solidFill>
                </a:rPr>
                <a:t>0,60</a:t>
              </a:r>
              <a:endParaRPr lang="es-AR" sz="10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55" name="54 Grupo"/>
          <p:cNvGrpSpPr/>
          <p:nvPr/>
        </p:nvGrpSpPr>
        <p:grpSpPr>
          <a:xfrm>
            <a:off x="5896744" y="768152"/>
            <a:ext cx="2515634" cy="7272808"/>
            <a:chOff x="6256784" y="768152"/>
            <a:chExt cx="2515634" cy="7272808"/>
          </a:xfrm>
        </p:grpSpPr>
        <p:pic>
          <p:nvPicPr>
            <p:cNvPr id="58" name="Picture 5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6326469" y="768152"/>
              <a:ext cx="2445949" cy="72728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4" name="43 CuadroTexto"/>
            <p:cNvSpPr txBox="1"/>
            <p:nvPr/>
          </p:nvSpPr>
          <p:spPr>
            <a:xfrm>
              <a:off x="6706984" y="2826403"/>
              <a:ext cx="41389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AR" sz="1000" dirty="0" smtClean="0">
                  <a:solidFill>
                    <a:schemeClr val="bg1">
                      <a:lumMod val="65000"/>
                    </a:schemeClr>
                  </a:solidFill>
                </a:rPr>
                <a:t>0,60</a:t>
              </a:r>
              <a:endParaRPr lang="es-AR" sz="10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47" name="46 CuadroTexto"/>
            <p:cNvSpPr txBox="1"/>
            <p:nvPr/>
          </p:nvSpPr>
          <p:spPr>
            <a:xfrm rot="5400000">
              <a:off x="6172947" y="2292150"/>
              <a:ext cx="41389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AR" sz="1000" dirty="0" smtClean="0">
                  <a:solidFill>
                    <a:schemeClr val="bg1">
                      <a:lumMod val="65000"/>
                    </a:schemeClr>
                  </a:solidFill>
                </a:rPr>
                <a:t>0,60</a:t>
              </a:r>
              <a:endParaRPr lang="es-AR" sz="10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56" name="55 Grupo"/>
          <p:cNvGrpSpPr/>
          <p:nvPr/>
        </p:nvGrpSpPr>
        <p:grpSpPr>
          <a:xfrm>
            <a:off x="9327024" y="768152"/>
            <a:ext cx="2517957" cy="7272808"/>
            <a:chOff x="9497144" y="768152"/>
            <a:chExt cx="2517957" cy="7272808"/>
          </a:xfrm>
        </p:grpSpPr>
        <p:pic>
          <p:nvPicPr>
            <p:cNvPr id="68" name="Picture 5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9569152" y="768152"/>
              <a:ext cx="2445949" cy="72728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8" name="47 CuadroTexto"/>
            <p:cNvSpPr txBox="1"/>
            <p:nvPr/>
          </p:nvSpPr>
          <p:spPr>
            <a:xfrm>
              <a:off x="9947344" y="2826403"/>
              <a:ext cx="41389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AR" sz="1000" dirty="0" smtClean="0">
                  <a:solidFill>
                    <a:schemeClr val="bg1">
                      <a:lumMod val="65000"/>
                    </a:schemeClr>
                  </a:solidFill>
                </a:rPr>
                <a:t>0,60</a:t>
              </a:r>
              <a:endParaRPr lang="es-AR" sz="10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52" name="51 CuadroTexto"/>
            <p:cNvSpPr txBox="1"/>
            <p:nvPr/>
          </p:nvSpPr>
          <p:spPr>
            <a:xfrm rot="5400000">
              <a:off x="9413307" y="2292150"/>
              <a:ext cx="41389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AR" sz="1000" dirty="0" smtClean="0">
                  <a:solidFill>
                    <a:schemeClr val="bg1">
                      <a:lumMod val="65000"/>
                    </a:schemeClr>
                  </a:solidFill>
                </a:rPr>
                <a:t>0,60</a:t>
              </a:r>
              <a:endParaRPr lang="es-AR" sz="10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11537</TotalTime>
  <Words>54</Words>
  <Application>Microsoft Office PowerPoint</Application>
  <PresentationFormat>Papel A3 (297 x 420 mm)</PresentationFormat>
  <Paragraphs>22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Diapositiva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Hernan</dc:creator>
  <cp:lastModifiedBy>Usuario</cp:lastModifiedBy>
  <cp:revision>227</cp:revision>
  <dcterms:created xsi:type="dcterms:W3CDTF">2020-04-08T00:33:50Z</dcterms:created>
  <dcterms:modified xsi:type="dcterms:W3CDTF">2023-05-12T14:53:26Z</dcterms:modified>
</cp:coreProperties>
</file>