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5" r:id="rId3"/>
    <p:sldId id="266" r:id="rId4"/>
    <p:sldId id="267" r:id="rId5"/>
    <p:sldId id="268" r:id="rId6"/>
    <p:sldId id="269" r:id="rId7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878" autoAdjust="0"/>
  </p:normalViewPr>
  <p:slideViewPr>
    <p:cSldViewPr>
      <p:cViewPr varScale="1">
        <p:scale>
          <a:sx n="50" d="100"/>
          <a:sy n="50" d="100"/>
        </p:scale>
        <p:origin x="-1842" y="-90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AC7E0-681D-456E-9EFB-F6BE4361468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F4ABE-455D-4C0B-90FB-A49156CECBB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0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TP6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633050" y="8906767"/>
            <a:ext cx="535272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2632256" y="9121080"/>
            <a:ext cx="535272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757198" y="3800468"/>
            <a:ext cx="11358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IMAGEN DE PORTADA REPRESENTATIVA DE LA PROPUESTA</a:t>
            </a:r>
          </a:p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(FOTO DE MAQUETA  O VOLUMETRIA CON FONDO NEUTRO (BLANCO O NEGRO)</a:t>
            </a:r>
          </a:p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SUMAR ESTA IMAGEN A LA ENTREGA EN FORMATO JPG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1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TP6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2633050" y="8872568"/>
            <a:ext cx="535272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2632256" y="9086881"/>
            <a:ext cx="535272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400008" y="4157658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IMPLANTACIÓN – VISTA DE TECHOS 1:50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DESCRIPCIÓN DE CLIMA Y CONTEXTO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ESQUEMAS DE CERRAMIENTO – CRITERIOS Y ESTRATEGIAS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2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TP6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633050" y="8872568"/>
            <a:ext cx="5280712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2632256" y="9086881"/>
            <a:ext cx="5280712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400008" y="465772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PLANTA DE FUNDACIONES 1:50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PLANTA 1:50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ESQUEMA DE SOLICITACIONES Y CAMINO DE CARGAS</a:t>
            </a:r>
          </a:p>
        </p:txBody>
      </p:sp>
      <p:cxnSp>
        <p:nvCxnSpPr>
          <p:cNvPr id="48" name="47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3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TP6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2585170" y="8872567"/>
            <a:ext cx="539984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2584376" y="9086880"/>
            <a:ext cx="540060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400008" y="608648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ESQUEMAS DE ESFUERZOS Y DEFORMACIONES 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VISTAS  1:50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471446" y="3157526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COTRES  1:50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4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TP6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585170" y="8872567"/>
            <a:ext cx="5571370" cy="285751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2584376" y="9086880"/>
            <a:ext cx="557216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PLANTA  1:25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400008" y="6729426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IMÁGENES DE MAQUETA EN PROCESO </a:t>
            </a:r>
          </a:p>
          <a:p>
            <a:r>
              <a:rPr lang="es-ES" sz="1400" dirty="0"/>
              <a:t>O DESARMADA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5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TP6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2585170" y="8872568"/>
            <a:ext cx="540060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2584376" y="9086881"/>
            <a:ext cx="5400600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471446" y="5872170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IMÁGENES DE MAQUETA</a:t>
            </a:r>
          </a:p>
        </p:txBody>
      </p:sp>
      <p:sp>
        <p:nvSpPr>
          <p:cNvPr id="56" name="5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CORTE CRITICO  1:25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11423</TotalTime>
  <Words>290</Words>
  <Application>Microsoft Office PowerPoint</Application>
  <PresentationFormat>Papel A3 (297 x 420 mm)</PresentationFormat>
  <Paragraphs>71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Usuario</cp:lastModifiedBy>
  <cp:revision>213</cp:revision>
  <dcterms:created xsi:type="dcterms:W3CDTF">2020-04-08T00:33:50Z</dcterms:created>
  <dcterms:modified xsi:type="dcterms:W3CDTF">2023-04-29T18:34:57Z</dcterms:modified>
</cp:coreProperties>
</file>