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620"/>
    <p:restoredTop sz="94086" autoAdjust="0"/>
  </p:normalViewPr>
  <p:slideViewPr>
    <p:cSldViewPr>
      <p:cViewPr>
        <p:scale>
          <a:sx n="33" d="100"/>
          <a:sy n="33" d="100"/>
        </p:scale>
        <p:origin x="2962" y="806"/>
      </p:cViewPr>
      <p:guideLst>
        <p:guide orient="horz" pos="3024"/>
        <p:guide pos="4032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E34E7-C182-47B0-A495-BBE7C99509F7}" type="datetimeFigureOut">
              <a:rPr lang="es-AR" smtClean="0"/>
              <a:t>21/3/2025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D4B9A-D165-4FBB-A060-3E19176714FC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D4B9A-D165-4FBB-A060-3E19176714FC}" type="slidenum">
              <a:rPr lang="es-AR" smtClean="0"/>
              <a:t>3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21/3/2025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648272" y="585758"/>
              <a:ext cx="5334922" cy="230832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1200" dirty="0" smtClean="0"/>
                <a:t>C L A S E    1</a:t>
              </a:r>
              <a:endParaRPr lang="es-AR" sz="12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9137104" y="585758"/>
              <a:ext cx="1296144" cy="230832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1200" dirty="0" smtClean="0"/>
                <a:t>C L A S E    2</a:t>
              </a:r>
              <a:endParaRPr lang="es-AR" sz="1200" dirty="0"/>
            </a:p>
          </p:txBody>
        </p:sp>
        <p:cxnSp>
          <p:nvCxnSpPr>
            <p:cNvPr id="119" name="118 Conector recto"/>
            <p:cNvCxnSpPr/>
            <p:nvPr/>
          </p:nvCxnSpPr>
          <p:spPr>
            <a:xfrm>
              <a:off x="640160" y="4872608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-551600" y="2939425"/>
              <a:ext cx="316835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s-AR" sz="1500" dirty="0"/>
                <a:t>Casa Balanza </a:t>
              </a:r>
              <a:endParaRPr lang="es-AR" sz="1500" dirty="0" smtClean="0"/>
            </a:p>
            <a:p>
              <a:pPr algn="ctr">
                <a:lnSpc>
                  <a:spcPts val="1800"/>
                </a:lnSpc>
              </a:pPr>
              <a:r>
                <a:rPr lang="es-AR" sz="1500" dirty="0" smtClean="0"/>
                <a:t>Agustín </a:t>
              </a:r>
              <a:r>
                <a:rPr lang="es-AR" sz="1500" dirty="0" err="1"/>
                <a:t>Moscato</a:t>
              </a:r>
              <a:r>
                <a:rPr lang="es-AR" sz="1500" dirty="0"/>
                <a:t>, Lucía </a:t>
              </a:r>
              <a:r>
                <a:rPr lang="es-AR" sz="1500" dirty="0" err="1" smtClean="0"/>
                <a:t>Hollman</a:t>
              </a:r>
              <a:endParaRPr lang="es-AR" sz="1500" dirty="0" smtClean="0"/>
            </a:p>
          </p:txBody>
        </p:sp>
        <p:grpSp>
          <p:nvGrpSpPr>
            <p:cNvPr id="76" name="75 Grupo"/>
            <p:cNvGrpSpPr/>
            <p:nvPr/>
          </p:nvGrpSpPr>
          <p:grpSpPr>
            <a:xfrm>
              <a:off x="185694" y="8801128"/>
              <a:ext cx="12432594" cy="642943"/>
              <a:chOff x="185694" y="880112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6488" y="880112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6488" y="937263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99264" y="908688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1742" y="908608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5196" y="888085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5196" y="880112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5196" y="887256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1792" y="908688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54 CuadroTexto"/>
              <p:cNvSpPr txBox="1"/>
              <p:nvPr/>
            </p:nvSpPr>
            <p:spPr>
              <a:xfrm>
                <a:off x="2738082" y="8905056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sp>
            <p:nvSpPr>
              <p:cNvPr id="63" name="62 CuadroTexto"/>
              <p:cNvSpPr txBox="1"/>
              <p:nvPr/>
            </p:nvSpPr>
            <p:spPr>
              <a:xfrm>
                <a:off x="2728392" y="9023754"/>
                <a:ext cx="381642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2438" y="908688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</p:grpSp>
        <p:sp>
          <p:nvSpPr>
            <p:cNvPr id="65" name="130 CuadroTexto"/>
            <p:cNvSpPr txBox="1"/>
            <p:nvPr/>
          </p:nvSpPr>
          <p:spPr>
            <a:xfrm rot="16200000">
              <a:off x="-520430" y="6389206"/>
              <a:ext cx="316835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s-AR" sz="1500" dirty="0"/>
                <a:t>Museo de Zinc (modulo de servicios) </a:t>
              </a:r>
              <a:r>
                <a:rPr lang="es-AR" sz="1500" dirty="0" smtClean="0"/>
                <a:t>Peter </a:t>
              </a:r>
              <a:r>
                <a:rPr lang="es-AR" sz="1500" dirty="0" err="1" smtClean="0"/>
                <a:t>Zumthor</a:t>
              </a:r>
              <a:endParaRPr lang="es-AR" sz="1500" dirty="0" smtClean="0"/>
            </a:p>
          </p:txBody>
        </p:sp>
      </p:grpSp>
      <p:sp>
        <p:nvSpPr>
          <p:cNvPr id="70" name="6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10902188" y="9158318"/>
            <a:ext cx="1070776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_________</a:t>
            </a:r>
            <a:endParaRPr lang="es-AR" sz="1000" dirty="0"/>
          </a:p>
        </p:txBody>
      </p:sp>
      <p:cxnSp>
        <p:nvCxnSpPr>
          <p:cNvPr id="78" name="77 Conector recto"/>
          <p:cNvCxnSpPr/>
          <p:nvPr/>
        </p:nvCxnSpPr>
        <p:spPr>
          <a:xfrm rot="5400000">
            <a:off x="1865609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78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80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81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2" name="81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82 CuadroTexto"/>
          <p:cNvSpPr txBox="1"/>
          <p:nvPr/>
        </p:nvSpPr>
        <p:spPr>
          <a:xfrm>
            <a:off x="2080320" y="8908475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N°1</a:t>
            </a:r>
            <a:endParaRPr lang="es-AR" sz="1600" b="1" dirty="0">
              <a:latin typeface="Calibri Light" pitchFamily="34" charset="0"/>
            </a:endParaRPr>
          </a:p>
        </p:txBody>
      </p:sp>
      <p:cxnSp>
        <p:nvCxnSpPr>
          <p:cNvPr id="84" name="83 Conector recto"/>
          <p:cNvCxnSpPr/>
          <p:nvPr/>
        </p:nvCxnSpPr>
        <p:spPr>
          <a:xfrm rot="5400000">
            <a:off x="2369665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 de flecha"/>
          <p:cNvCxnSpPr/>
          <p:nvPr/>
        </p:nvCxnSpPr>
        <p:spPr>
          <a:xfrm>
            <a:off x="4816624" y="696144"/>
            <a:ext cx="21602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 de flecha"/>
          <p:cNvCxnSpPr/>
          <p:nvPr/>
        </p:nvCxnSpPr>
        <p:spPr>
          <a:xfrm>
            <a:off x="10289232" y="696144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 de flecha"/>
          <p:cNvCxnSpPr/>
          <p:nvPr/>
        </p:nvCxnSpPr>
        <p:spPr>
          <a:xfrm flipH="1">
            <a:off x="6976864" y="696144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 de flecha"/>
          <p:cNvCxnSpPr/>
          <p:nvPr/>
        </p:nvCxnSpPr>
        <p:spPr>
          <a:xfrm flipH="1">
            <a:off x="1504256" y="696144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640160" y="1488232"/>
            <a:ext cx="11858669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>
            <a:off x="640160" y="8471420"/>
            <a:ext cx="11858669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37 CuadroTexto"/>
          <p:cNvSpPr txBox="1"/>
          <p:nvPr/>
        </p:nvSpPr>
        <p:spPr>
          <a:xfrm>
            <a:off x="8258982" y="8817602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sp>
        <p:nvSpPr>
          <p:cNvPr id="141" name="79 CuadroTexto"/>
          <p:cNvSpPr txBox="1"/>
          <p:nvPr/>
        </p:nvSpPr>
        <p:spPr>
          <a:xfrm>
            <a:off x="8258982" y="8972872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2" name="80 CuadroTexto"/>
          <p:cNvSpPr txBox="1"/>
          <p:nvPr/>
        </p:nvSpPr>
        <p:spPr>
          <a:xfrm>
            <a:off x="10902188" y="8972872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208112" y="265617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63 CuadroTexto"/>
              <p:cNvSpPr txBox="1"/>
              <p:nvPr/>
            </p:nvSpPr>
            <p:spPr>
              <a:xfrm>
                <a:off x="3856514" y="6652236"/>
                <a:ext cx="3528392" cy="19024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000" dirty="0" smtClean="0"/>
                  <a:t>(MODULACIÓN E IDENTIFICACIÓN DE ELEMENTOS ESTRUCTURALES) </a:t>
                </a:r>
                <a:endParaRPr lang="es-AR" sz="1000" dirty="0"/>
              </a:p>
            </p:txBody>
          </p:sp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52 CuadroTexto"/>
          <p:cNvSpPr txBox="1"/>
          <p:nvPr/>
        </p:nvSpPr>
        <p:spPr>
          <a:xfrm>
            <a:off x="8282194" y="9165040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10925400" y="9165040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cxnSp>
        <p:nvCxnSpPr>
          <p:cNvPr id="66" name="65 Conector recto"/>
          <p:cNvCxnSpPr/>
          <p:nvPr/>
        </p:nvCxnSpPr>
        <p:spPr>
          <a:xfrm rot="5400000">
            <a:off x="1865609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69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1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73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75" name="74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75 CuadroTexto"/>
          <p:cNvSpPr txBox="1"/>
          <p:nvPr/>
        </p:nvSpPr>
        <p:spPr>
          <a:xfrm>
            <a:off x="2080320" y="8908475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N°1</a:t>
            </a:r>
            <a:endParaRPr lang="es-AR" sz="1600" b="1" dirty="0">
              <a:latin typeface="Calibri Light" pitchFamily="34" charset="0"/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2700274" y="8818763"/>
            <a:ext cx="1252254" cy="59034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ANALISIS </a:t>
            </a:r>
          </a:p>
          <a:p>
            <a:r>
              <a:rPr lang="pt-BR" sz="1800" dirty="0" smtClean="0"/>
              <a:t>DE OBRA</a:t>
            </a:r>
          </a:p>
        </p:txBody>
      </p:sp>
      <p:cxnSp>
        <p:nvCxnSpPr>
          <p:cNvPr id="78" name="77 Conector recto"/>
          <p:cNvCxnSpPr/>
          <p:nvPr/>
        </p:nvCxnSpPr>
        <p:spPr>
          <a:xfrm flipH="1">
            <a:off x="3592488" y="9193088"/>
            <a:ext cx="4248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 rot="5400000">
            <a:off x="2369665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37 CuadroTexto"/>
          <p:cNvSpPr txBox="1"/>
          <p:nvPr/>
        </p:nvSpPr>
        <p:spPr>
          <a:xfrm>
            <a:off x="8258982" y="8817602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sp>
        <p:nvSpPr>
          <p:cNvPr id="100" name="79 CuadroTexto"/>
          <p:cNvSpPr txBox="1"/>
          <p:nvPr/>
        </p:nvSpPr>
        <p:spPr>
          <a:xfrm>
            <a:off x="8258982" y="8972872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01" name="80 CuadroTexto"/>
          <p:cNvSpPr txBox="1"/>
          <p:nvPr/>
        </p:nvSpPr>
        <p:spPr>
          <a:xfrm>
            <a:off x="10902188" y="8972872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28570" y="5736704"/>
            <a:ext cx="203978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PLANTA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7714041" y="454219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ESQUEMAS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2450620" y="5845950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42 CuadroTexto"/>
          <p:cNvSpPr txBox="1"/>
          <p:nvPr/>
        </p:nvSpPr>
        <p:spPr>
          <a:xfrm>
            <a:off x="424136" y="394459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47 CuadroTexto"/>
          <p:cNvSpPr txBox="1"/>
          <p:nvPr/>
        </p:nvSpPr>
        <p:spPr>
          <a:xfrm>
            <a:off x="2298054" y="503705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17272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E S T U D I A N T E S</a:t>
                </a:r>
                <a:endParaRPr lang="es-AR" sz="8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56 Conector recto"/>
              <p:cNvCxnSpPr/>
              <p:nvPr/>
            </p:nvCxnSpPr>
            <p:spPr>
              <a:xfrm rot="5400000">
                <a:off x="2370459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63 CuadroTexto"/>
              <p:cNvSpPr txBox="1"/>
              <p:nvPr/>
            </p:nvSpPr>
            <p:spPr>
              <a:xfrm>
                <a:off x="4211648" y="6615756"/>
                <a:ext cx="3628518" cy="19024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000" dirty="0" smtClean="0"/>
                  <a:t>|CAMINO DE CARGAS | ESFUERZOS | DEFORMACIONES | </a:t>
                </a:r>
                <a:endParaRPr lang="es-AR" sz="1000" dirty="0"/>
              </a:p>
            </p:txBody>
          </p:sp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59 Conector recto"/>
          <p:cNvCxnSpPr/>
          <p:nvPr/>
        </p:nvCxnSpPr>
        <p:spPr>
          <a:xfrm rot="5400000">
            <a:off x="1865609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CuadroTexto"/>
          <p:cNvSpPr txBox="1"/>
          <p:nvPr/>
        </p:nvSpPr>
        <p:spPr>
          <a:xfrm>
            <a:off x="2700274" y="8761040"/>
            <a:ext cx="1252254" cy="59034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ANALISIS </a:t>
            </a:r>
          </a:p>
          <a:p>
            <a:r>
              <a:rPr lang="pt-BR" sz="1800" dirty="0" smtClean="0"/>
              <a:t>DE OBRA</a:t>
            </a:r>
          </a:p>
        </p:txBody>
      </p:sp>
      <p:sp>
        <p:nvSpPr>
          <p:cNvPr id="80" name="7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81" name="80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grpSp>
        <p:nvGrpSpPr>
          <p:cNvPr id="86" name="85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1027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102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4" name="83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0" name="89 Conector recto"/>
          <p:cNvCxnSpPr/>
          <p:nvPr/>
        </p:nvCxnSpPr>
        <p:spPr>
          <a:xfrm flipH="1">
            <a:off x="3592488" y="9121080"/>
            <a:ext cx="4248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92 CuadroTexto"/>
          <p:cNvSpPr txBox="1"/>
          <p:nvPr/>
        </p:nvSpPr>
        <p:spPr>
          <a:xfrm>
            <a:off x="2080320" y="8905056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N°1</a:t>
            </a:r>
            <a:endParaRPr lang="es-AR" sz="1600" b="1" dirty="0">
              <a:latin typeface="Calibri Light" pitchFamily="34" charset="0"/>
            </a:endParaRPr>
          </a:p>
        </p:txBody>
      </p:sp>
      <p:sp>
        <p:nvSpPr>
          <p:cNvPr id="40" name="79 CuadroTexto"/>
          <p:cNvSpPr txBox="1"/>
          <p:nvPr/>
        </p:nvSpPr>
        <p:spPr>
          <a:xfrm>
            <a:off x="8258982" y="8972872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1" name="80 CuadroTexto"/>
          <p:cNvSpPr txBox="1"/>
          <p:nvPr/>
        </p:nvSpPr>
        <p:spPr>
          <a:xfrm>
            <a:off x="10902188" y="8972872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5032648" y="442882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6906566" y="625506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ESFUERZOS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496144" y="480120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2234596" y="662744"/>
            <a:ext cx="1285884" cy="177416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>
              <a:lnSpc>
                <a:spcPts val="1100"/>
              </a:lnSpc>
              <a:spcBef>
                <a:spcPts val="600"/>
              </a:spcBef>
            </a:pPr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CAMINO DE CARGAS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9137104" y="442882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 1:100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10947564" y="625506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DEFORMACIONES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471446" y="552068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FOTOS | MAQUETA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196</Words>
  <Application>Microsoft Office PowerPoint</Application>
  <PresentationFormat>Papel A3 (297 x 420 mm)</PresentationFormat>
  <Paragraphs>65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Marcelo</cp:lastModifiedBy>
  <cp:revision>107</cp:revision>
  <dcterms:created xsi:type="dcterms:W3CDTF">2020-04-08T00:33:50Z</dcterms:created>
  <dcterms:modified xsi:type="dcterms:W3CDTF">2025-03-22T00:39:55Z</dcterms:modified>
</cp:coreProperties>
</file>